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extes%20audio%20&#233;l&#232;ves\Buffle2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apucine%20et%20margot_2\Desktop\textes%20audio%20&#233;l&#232;ves\Buffle3.mp3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apucine%20et%20margot_2\Desktop\textes%20audio%20&#233;l&#232;ves\Buffles4.mp3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Buffle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186.265"/>
                </p14:media>
              </p:ext>
            </p:extLst>
          </p:nvPr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88640"/>
            <a:ext cx="609600" cy="609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2659"/>
      </p:ext>
    </p:extLst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ffle1_sui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609600" cy="6096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7405"/>
      </p:ext>
    </p:extLst>
  </p:cSld>
  <p:clrMapOvr>
    <a:masterClrMapping/>
  </p:clrMapOvr>
  <p:transition spd="slow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ffle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260648"/>
            <a:ext cx="304800" cy="304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48194"/>
      </p:ext>
    </p:extLst>
  </p:cSld>
  <p:clrMapOvr>
    <a:masterClrMapping/>
  </p:clrMapOvr>
  <p:transition spd="slow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ffle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32656"/>
            <a:ext cx="304800" cy="304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90958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523" y="-3031"/>
            <a:ext cx="5143500" cy="6858000"/>
          </a:xfrm>
          <a:prstGeom prst="rect">
            <a:avLst/>
          </a:prstGeom>
        </p:spPr>
      </p:pic>
      <p:pic>
        <p:nvPicPr>
          <p:cNvPr id="5" name="Buffles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304800" y="404664"/>
            <a:ext cx="304800" cy="304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7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Affichage à l'écran (4:3)</PresentationFormat>
  <Paragraphs>0</Paragraphs>
  <Slides>5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</dc:creator>
  <cp:lastModifiedBy>Laure</cp:lastModifiedBy>
  <cp:revision>6</cp:revision>
  <dcterms:created xsi:type="dcterms:W3CDTF">2016-06-26T22:28:59Z</dcterms:created>
  <dcterms:modified xsi:type="dcterms:W3CDTF">2016-07-03T21:08:19Z</dcterms:modified>
</cp:coreProperties>
</file>