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Dromadaire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Deomadaire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22" y="-5608"/>
            <a:ext cx="9252520" cy="6939390"/>
          </a:xfrm>
        </p:spPr>
      </p:pic>
    </p:spTree>
    <p:extLst>
      <p:ext uri="{BB962C8B-B14F-4D97-AF65-F5344CB8AC3E}">
        <p14:creationId xmlns:p14="http://schemas.microsoft.com/office/powerpoint/2010/main" val="24478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Dromadaire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992275" cy="6858000"/>
          </a:xfrm>
        </p:spPr>
      </p:pic>
    </p:spTree>
    <p:extLst>
      <p:ext uri="{BB962C8B-B14F-4D97-AF65-F5344CB8AC3E}">
        <p14:creationId xmlns:p14="http://schemas.microsoft.com/office/powerpoint/2010/main" val="199718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>
        <p:pull/>
      </p:transition>
    </mc:Choice>
    <mc:Fallback>
      <p:transition spd="slow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Dromadaire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83" y="0"/>
            <a:ext cx="9172383" cy="6879287"/>
          </a:xfrm>
        </p:spPr>
      </p:pic>
    </p:spTree>
    <p:extLst>
      <p:ext uri="{BB962C8B-B14F-4D97-AF65-F5344CB8AC3E}">
        <p14:creationId xmlns:p14="http://schemas.microsoft.com/office/powerpoint/2010/main" val="101970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>
        <p:randomBar dir="vert"/>
      </p:transition>
    </mc:Choice>
    <mc:Fallback>
      <p:transition spd="slow" advTm="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Affichage à l'écran (4:3)</PresentationFormat>
  <Paragraphs>0</Paragraphs>
  <Slides>4</Slides>
  <Notes>0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</dc:creator>
  <cp:lastModifiedBy>Laure</cp:lastModifiedBy>
  <cp:revision>1</cp:revision>
  <dcterms:created xsi:type="dcterms:W3CDTF">2016-07-03T21:00:26Z</dcterms:created>
  <dcterms:modified xsi:type="dcterms:W3CDTF">2016-07-03T21:06:58Z</dcterms:modified>
</cp:coreProperties>
</file>