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4" r:id="rId3"/>
    <p:sldId id="270" r:id="rId4"/>
    <p:sldId id="266" r:id="rId5"/>
    <p:sldId id="273" r:id="rId6"/>
    <p:sldId id="274" r:id="rId7"/>
    <p:sldId id="267" r:id="rId8"/>
    <p:sldId id="275" r:id="rId9"/>
    <p:sldId id="276" r:id="rId10"/>
    <p:sldId id="268" r:id="rId11"/>
    <p:sldId id="277" r:id="rId12"/>
    <p:sldId id="278" r:id="rId13"/>
    <p:sldId id="271" r:id="rId14"/>
    <p:sldId id="280" r:id="rId15"/>
    <p:sldId id="281" r:id="rId16"/>
    <p:sldId id="272" r:id="rId17"/>
    <p:sldId id="282" r:id="rId18"/>
    <p:sldId id="283" r:id="rId19"/>
    <p:sldId id="286" r:id="rId20"/>
    <p:sldId id="287" r:id="rId21"/>
    <p:sldId id="288" r:id="rId22"/>
    <p:sldId id="284" r:id="rId23"/>
    <p:sldId id="289" r:id="rId24"/>
    <p:sldId id="290" r:id="rId25"/>
    <p:sldId id="285" r:id="rId26"/>
    <p:sldId id="297" r:id="rId27"/>
    <p:sldId id="298" r:id="rId28"/>
    <p:sldId id="293" r:id="rId29"/>
    <p:sldId id="299" r:id="rId30"/>
    <p:sldId id="300" r:id="rId31"/>
    <p:sldId id="292" r:id="rId32"/>
    <p:sldId id="301" r:id="rId33"/>
    <p:sldId id="302" r:id="rId34"/>
    <p:sldId id="294" r:id="rId35"/>
    <p:sldId id="303" r:id="rId36"/>
    <p:sldId id="304" r:id="rId37"/>
    <p:sldId id="291" r:id="rId38"/>
    <p:sldId id="305" r:id="rId39"/>
    <p:sldId id="306" r:id="rId40"/>
    <p:sldId id="295" r:id="rId41"/>
    <p:sldId id="307" r:id="rId42"/>
    <p:sldId id="308" r:id="rId43"/>
    <p:sldId id="296" r:id="rId44"/>
    <p:sldId id="309" r:id="rId45"/>
    <p:sldId id="310" r:id="rId46"/>
    <p:sldId id="263" r:id="rId47"/>
    <p:sldId id="269" r:id="rId48"/>
    <p:sldId id="258" r:id="rId49"/>
    <p:sldId id="311" r:id="rId50"/>
    <p:sldId id="314" r:id="rId51"/>
    <p:sldId id="315" r:id="rId52"/>
    <p:sldId id="312" r:id="rId53"/>
    <p:sldId id="317" r:id="rId54"/>
    <p:sldId id="318" r:id="rId55"/>
    <p:sldId id="316" r:id="rId56"/>
    <p:sldId id="319" r:id="rId57"/>
    <p:sldId id="320" r:id="rId58"/>
    <p:sldId id="313" r:id="rId59"/>
    <p:sldId id="328" r:id="rId60"/>
    <p:sldId id="329" r:id="rId61"/>
    <p:sldId id="321" r:id="rId62"/>
    <p:sldId id="330" r:id="rId63"/>
    <p:sldId id="331" r:id="rId64"/>
    <p:sldId id="322" r:id="rId65"/>
    <p:sldId id="332" r:id="rId66"/>
    <p:sldId id="333" r:id="rId67"/>
    <p:sldId id="323" r:id="rId68"/>
    <p:sldId id="334" r:id="rId69"/>
    <p:sldId id="335" r:id="rId70"/>
    <p:sldId id="324" r:id="rId71"/>
    <p:sldId id="336" r:id="rId72"/>
    <p:sldId id="337" r:id="rId73"/>
    <p:sldId id="325" r:id="rId74"/>
    <p:sldId id="338" r:id="rId75"/>
    <p:sldId id="339" r:id="rId76"/>
    <p:sldId id="326" r:id="rId77"/>
    <p:sldId id="340" r:id="rId78"/>
    <p:sldId id="341" r:id="rId79"/>
    <p:sldId id="327" r:id="rId80"/>
    <p:sldId id="342" r:id="rId81"/>
    <p:sldId id="343" r:id="rId8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62" autoAdjust="0"/>
    <p:restoredTop sz="94660"/>
  </p:normalViewPr>
  <p:slideViewPr>
    <p:cSldViewPr>
      <p:cViewPr varScale="1">
        <p:scale>
          <a:sx n="71" d="100"/>
          <a:sy n="71" d="100"/>
        </p:scale>
        <p:origin x="-151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13/02/2015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13/02/2015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13/02/2015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13/02/2015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13/02/2015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13/02/2015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13/02/2015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13/02/2015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13/02/2015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13/02/2015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13/02/2015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t>13/02/2015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slide" Target="slide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slide" Target="slide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" Target="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slide" Target="slide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" Target="slide2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slide" Target="slide3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" Target="slide3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6.jp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36.xml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slide" Target="slide3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42.xm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slide" Target="slide4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48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g"/><Relationship Id="rId4" Type="http://schemas.openxmlformats.org/officeDocument/2006/relationships/image" Target="../media/image34.jp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51.xm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slide" Target="slide5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G"/><Relationship Id="rId4" Type="http://schemas.openxmlformats.org/officeDocument/2006/relationships/image" Target="../media/image15.jp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slide" Target="slide5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" Target="slide60.xml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image" Target="../media/image15.jp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slide" Target="slide6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48.jpe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G"/><Relationship Id="rId4" Type="http://schemas.openxmlformats.org/officeDocument/2006/relationships/slide" Target="slide6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eg"/><Relationship Id="rId4" Type="http://schemas.openxmlformats.org/officeDocument/2006/relationships/slide" Target="slide69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slide" Target="slide9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slide" Target="slide7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jpeg"/><Relationship Id="rId4" Type="http://schemas.openxmlformats.org/officeDocument/2006/relationships/image" Target="../media/image31.jpg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jpeg"/><Relationship Id="rId4" Type="http://schemas.openxmlformats.org/officeDocument/2006/relationships/slide" Target="slide75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slide" Target="slide7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G"/><Relationship Id="rId4" Type="http://schemas.openxmlformats.org/officeDocument/2006/relationships/image" Target="../media/image57.jpeg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 txBox="1">
            <a:spLocks/>
          </p:cNvSpPr>
          <p:nvPr/>
        </p:nvSpPr>
        <p:spPr>
          <a:xfrm>
            <a:off x="1331640" y="836712"/>
            <a:ext cx="6696744" cy="144016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600"/>
              </a:spcBef>
              <a:buNone/>
            </a:pPr>
            <a:r>
              <a:rPr lang="fr-FR" sz="1800" dirty="0">
                <a:latin typeface="Comic Sans MS" panose="030F0702030302020204" pitchFamily="66" charset="0"/>
              </a:rPr>
              <a:t>Mon pingouin est tout  noir avec une chemise toute rose,  </a:t>
            </a:r>
            <a:endParaRPr lang="fr-FR" sz="1800" dirty="0" smtClean="0">
              <a:latin typeface="Comic Sans MS" panose="030F0702030302020204" pitchFamily="66" charset="0"/>
            </a:endParaRPr>
          </a:p>
          <a:p>
            <a:pPr marL="0" indent="0" algn="ctr">
              <a:spcBef>
                <a:spcPts val="600"/>
              </a:spcBef>
              <a:buNone/>
            </a:pPr>
            <a:r>
              <a:rPr lang="fr-FR" sz="1800" dirty="0" smtClean="0">
                <a:latin typeface="Comic Sans MS" panose="030F0702030302020204" pitchFamily="66" charset="0"/>
              </a:rPr>
              <a:t>un </a:t>
            </a:r>
            <a:r>
              <a:rPr lang="fr-FR" sz="1800" dirty="0">
                <a:latin typeface="Comic Sans MS" panose="030F0702030302020204" pitchFamily="66" charset="0"/>
              </a:rPr>
              <a:t>nœud papillon rouge  et un chapeau violet. </a:t>
            </a:r>
            <a:endParaRPr lang="fr-FR" sz="1800" dirty="0" smtClean="0">
              <a:latin typeface="Comic Sans MS" panose="030F0702030302020204" pitchFamily="66" charset="0"/>
            </a:endParaRPr>
          </a:p>
          <a:p>
            <a:pPr marL="0" indent="0" algn="ctr">
              <a:spcBef>
                <a:spcPts val="600"/>
              </a:spcBef>
              <a:buNone/>
            </a:pPr>
            <a:r>
              <a:rPr lang="fr-FR" sz="1800" dirty="0" smtClean="0">
                <a:latin typeface="Comic Sans MS" panose="030F0702030302020204" pitchFamily="66" charset="0"/>
              </a:rPr>
              <a:t>Qui </a:t>
            </a:r>
            <a:r>
              <a:rPr lang="fr-FR" sz="1800" dirty="0">
                <a:latin typeface="Comic Sans MS" panose="030F0702030302020204" pitchFamily="66" charset="0"/>
              </a:rPr>
              <a:t>est ce ? (Adèle)</a:t>
            </a:r>
          </a:p>
          <a:p>
            <a:pPr algn="ctr">
              <a:lnSpc>
                <a:spcPct val="120000"/>
              </a:lnSpc>
              <a:spcBef>
                <a:spcPts val="600"/>
              </a:spcBef>
            </a:pPr>
            <a:endParaRPr lang="fr-FR" sz="1800" dirty="0">
              <a:latin typeface="Comic Sans MS" panose="030F0702030302020204" pitchFamily="66" charset="0"/>
            </a:endParaRPr>
          </a:p>
        </p:txBody>
      </p:sp>
      <p:pic>
        <p:nvPicPr>
          <p:cNvPr id="4" name="Image 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636912"/>
            <a:ext cx="1990716" cy="2905858"/>
          </a:xfrm>
          <a:prstGeom prst="rect">
            <a:avLst/>
          </a:prstGeom>
        </p:spPr>
      </p:pic>
      <p:pic>
        <p:nvPicPr>
          <p:cNvPr id="5" name="Image 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636912"/>
            <a:ext cx="2674263" cy="2849364"/>
          </a:xfrm>
          <a:prstGeom prst="rect">
            <a:avLst/>
          </a:prstGeom>
        </p:spPr>
      </p:pic>
      <p:pic>
        <p:nvPicPr>
          <p:cNvPr id="6" name="Image 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994" y="2614997"/>
            <a:ext cx="1690390" cy="2949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91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84067" y="836712"/>
            <a:ext cx="5616624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fr-FR" dirty="0">
                <a:latin typeface="Comic Sans MS" panose="030F0702030302020204" pitchFamily="66" charset="0"/>
              </a:rPr>
              <a:t>Mon pingouin a un nœud papillon jaune et violet,  </a:t>
            </a:r>
            <a:endParaRPr lang="fr-FR" dirty="0" smtClean="0">
              <a:latin typeface="Comic Sans MS" panose="030F0702030302020204" pitchFamily="66" charset="0"/>
            </a:endParaRPr>
          </a:p>
          <a:p>
            <a:pPr algn="ctr">
              <a:spcBef>
                <a:spcPts val="600"/>
              </a:spcBef>
            </a:pPr>
            <a:r>
              <a:rPr lang="fr-FR" dirty="0" smtClean="0">
                <a:latin typeface="Comic Sans MS" panose="030F0702030302020204" pitchFamily="66" charset="0"/>
              </a:rPr>
              <a:t>ses </a:t>
            </a:r>
            <a:r>
              <a:rPr lang="fr-FR" dirty="0">
                <a:latin typeface="Comic Sans MS" panose="030F0702030302020204" pitchFamily="66" charset="0"/>
              </a:rPr>
              <a:t>pattes sont violettes, sa chemise est </a:t>
            </a:r>
            <a:r>
              <a:rPr lang="fr-FR" dirty="0" smtClean="0">
                <a:latin typeface="Comic Sans MS" panose="030F0702030302020204" pitchFamily="66" charset="0"/>
              </a:rPr>
              <a:t>dorée</a:t>
            </a:r>
          </a:p>
          <a:p>
            <a:pPr algn="ctr">
              <a:spcBef>
                <a:spcPts val="600"/>
              </a:spcBef>
            </a:pPr>
            <a:r>
              <a:rPr lang="fr-FR" dirty="0" smtClean="0">
                <a:latin typeface="Comic Sans MS" panose="030F0702030302020204" pitchFamily="66" charset="0"/>
              </a:rPr>
              <a:t> </a:t>
            </a:r>
            <a:r>
              <a:rPr lang="fr-FR" dirty="0">
                <a:latin typeface="Comic Sans MS" panose="030F0702030302020204" pitchFamily="66" charset="0"/>
              </a:rPr>
              <a:t>et sa </a:t>
            </a:r>
            <a:r>
              <a:rPr lang="fr-FR" dirty="0" smtClean="0">
                <a:latin typeface="Comic Sans MS" panose="030F0702030302020204" pitchFamily="66" charset="0"/>
              </a:rPr>
              <a:t>couronne </a:t>
            </a:r>
            <a:r>
              <a:rPr lang="fr-FR" dirty="0">
                <a:latin typeface="Comic Sans MS" panose="030F0702030302020204" pitchFamily="66" charset="0"/>
              </a:rPr>
              <a:t>violette</a:t>
            </a:r>
            <a:r>
              <a:rPr lang="fr-FR" dirty="0" smtClean="0">
                <a:latin typeface="Comic Sans MS" panose="030F0702030302020204" pitchFamily="66" charset="0"/>
              </a:rPr>
              <a:t>.</a:t>
            </a:r>
          </a:p>
          <a:p>
            <a:pPr algn="ctr">
              <a:spcBef>
                <a:spcPts val="600"/>
              </a:spcBef>
            </a:pPr>
            <a:r>
              <a:rPr lang="fr-FR" dirty="0" smtClean="0">
                <a:latin typeface="Comic Sans MS" panose="030F0702030302020204" pitchFamily="66" charset="0"/>
              </a:rPr>
              <a:t> </a:t>
            </a:r>
            <a:r>
              <a:rPr lang="fr-FR" dirty="0">
                <a:latin typeface="Comic Sans MS" panose="030F0702030302020204" pitchFamily="66" charset="0"/>
              </a:rPr>
              <a:t>Qui est ce? </a:t>
            </a:r>
            <a:r>
              <a:rPr lang="fr-FR" dirty="0" smtClean="0">
                <a:latin typeface="Comic Sans MS" panose="030F0702030302020204" pitchFamily="66" charset="0"/>
              </a:rPr>
              <a:t> (</a:t>
            </a:r>
            <a:r>
              <a:rPr lang="fr-FR" dirty="0">
                <a:latin typeface="Comic Sans MS" panose="030F0702030302020204" pitchFamily="66" charset="0"/>
              </a:rPr>
              <a:t>Victoria)</a:t>
            </a:r>
          </a:p>
        </p:txBody>
      </p:sp>
      <p:pic>
        <p:nvPicPr>
          <p:cNvPr id="3" name="Image 2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622" y="3140968"/>
            <a:ext cx="2741193" cy="2790816"/>
          </a:xfrm>
          <a:prstGeom prst="rect">
            <a:avLst/>
          </a:prstGeom>
        </p:spPr>
      </p:pic>
      <p:pic>
        <p:nvPicPr>
          <p:cNvPr id="4" name="Image 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02" y="3048091"/>
            <a:ext cx="2751572" cy="2976569"/>
          </a:xfrm>
          <a:prstGeom prst="rect">
            <a:avLst/>
          </a:prstGeom>
        </p:spPr>
      </p:pic>
      <p:pic>
        <p:nvPicPr>
          <p:cNvPr id="5" name="Image 4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3140968"/>
            <a:ext cx="2805834" cy="294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17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>
                <a:latin typeface="Comic Sans MS" panose="030F0702030302020204" pitchFamily="66" charset="0"/>
              </a:rPr>
              <a:t>Perdu !</a:t>
            </a:r>
            <a:endParaRPr lang="fr-FR" dirty="0">
              <a:latin typeface="Comic Sans MS" panose="030F0702030302020204" pitchFamily="66" charset="0"/>
            </a:endParaRPr>
          </a:p>
        </p:txBody>
      </p:sp>
      <p:pic>
        <p:nvPicPr>
          <p:cNvPr id="3" name="Espace réservé du contenu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060848"/>
            <a:ext cx="803900" cy="1757363"/>
          </a:xfrm>
          <a:prstGeom prst="rect">
            <a:avLst/>
          </a:prstGeom>
        </p:spPr>
      </p:pic>
      <p:sp>
        <p:nvSpPr>
          <p:cNvPr id="4" name="Flèche droite 3">
            <a:hlinkClick r:id="" action="ppaction://hlinkshowjump?jump=previousslide"/>
          </p:cNvPr>
          <p:cNvSpPr/>
          <p:nvPr/>
        </p:nvSpPr>
        <p:spPr>
          <a:xfrm rot="10800000">
            <a:off x="2771800" y="4149080"/>
            <a:ext cx="3456384" cy="144016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RecommeRnce</a:t>
            </a:r>
            <a:endParaRPr lang="fr-FR" dirty="0"/>
          </a:p>
        </p:txBody>
      </p:sp>
      <p:sp>
        <p:nvSpPr>
          <p:cNvPr id="5" name="ZoneTexte 4">
            <a:hlinkClick r:id="" action="ppaction://hlinkshowjump?jump=previousslide"/>
          </p:cNvPr>
          <p:cNvSpPr txBox="1"/>
          <p:nvPr/>
        </p:nvSpPr>
        <p:spPr>
          <a:xfrm>
            <a:off x="3779912" y="4684494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Recommence!</a:t>
            </a:r>
            <a:endParaRPr lang="fr-F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398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Comic Sans MS" panose="030F0702030302020204" pitchFamily="66" charset="0"/>
              </a:rPr>
              <a:t>Bravo !</a:t>
            </a:r>
            <a:endParaRPr lang="fr-FR" dirty="0">
              <a:latin typeface="Comic Sans MS" panose="030F0702030302020204" pitchFamily="66" charset="0"/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772816"/>
            <a:ext cx="1000125" cy="1790700"/>
          </a:xfrm>
        </p:spPr>
      </p:pic>
      <p:sp>
        <p:nvSpPr>
          <p:cNvPr id="5" name="Flèche droite 4"/>
          <p:cNvSpPr/>
          <p:nvPr/>
        </p:nvSpPr>
        <p:spPr>
          <a:xfrm>
            <a:off x="3257636" y="3973706"/>
            <a:ext cx="3024336" cy="108012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>
            <a:hlinkClick r:id="" action="ppaction://hlinkshowjump?jump=nextslide"/>
          </p:cNvPr>
          <p:cNvSpPr txBox="1"/>
          <p:nvPr/>
        </p:nvSpPr>
        <p:spPr>
          <a:xfrm>
            <a:off x="3833700" y="4329100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  <a:hlinkClick r:id="" action="ppaction://hlinkshowjump?jump=nextslide"/>
              </a:rPr>
              <a:t>Continue</a:t>
            </a:r>
            <a:r>
              <a:rPr lang="fr-FR" dirty="0" smtClean="0">
                <a:latin typeface="Comic Sans MS" panose="030F0702030302020204" pitchFamily="66" charset="0"/>
              </a:rPr>
              <a:t> </a:t>
            </a:r>
            <a:endParaRPr lang="fr-F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1180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23728" y="836712"/>
            <a:ext cx="4824536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fr-FR" dirty="0">
                <a:latin typeface="Comic Sans MS" panose="030F0702030302020204" pitchFamily="66" charset="0"/>
              </a:rPr>
              <a:t>Il a des pattes orange,  un chapeau noir. </a:t>
            </a:r>
            <a:endParaRPr lang="fr-FR" dirty="0" smtClean="0">
              <a:latin typeface="Comic Sans MS" panose="030F0702030302020204" pitchFamily="66" charset="0"/>
            </a:endParaRPr>
          </a:p>
          <a:p>
            <a:pPr algn="ctr">
              <a:spcBef>
                <a:spcPts val="600"/>
              </a:spcBef>
            </a:pPr>
            <a:r>
              <a:rPr lang="fr-FR" dirty="0" smtClean="0">
                <a:latin typeface="Comic Sans MS" panose="030F0702030302020204" pitchFamily="66" charset="0"/>
              </a:rPr>
              <a:t>Il </a:t>
            </a:r>
            <a:r>
              <a:rPr lang="fr-FR" dirty="0">
                <a:latin typeface="Comic Sans MS" panose="030F0702030302020204" pitchFamily="66" charset="0"/>
              </a:rPr>
              <a:t>a un nœud papillon bleu </a:t>
            </a:r>
            <a:r>
              <a:rPr lang="fr-FR" dirty="0" smtClean="0">
                <a:latin typeface="Comic Sans MS" panose="030F0702030302020204" pitchFamily="66" charset="0"/>
              </a:rPr>
              <a:t>et </a:t>
            </a:r>
            <a:r>
              <a:rPr lang="fr-FR" dirty="0">
                <a:latin typeface="Comic Sans MS" panose="030F0702030302020204" pitchFamily="66" charset="0"/>
              </a:rPr>
              <a:t>rouge, </a:t>
            </a:r>
            <a:endParaRPr lang="fr-FR" dirty="0" smtClean="0">
              <a:latin typeface="Comic Sans MS" panose="030F0702030302020204" pitchFamily="66" charset="0"/>
            </a:endParaRPr>
          </a:p>
          <a:p>
            <a:pPr algn="ctr">
              <a:spcBef>
                <a:spcPts val="600"/>
              </a:spcBef>
            </a:pPr>
            <a:r>
              <a:rPr lang="fr-FR" dirty="0" smtClean="0">
                <a:latin typeface="Comic Sans MS" panose="030F0702030302020204" pitchFamily="66" charset="0"/>
              </a:rPr>
              <a:t>une </a:t>
            </a:r>
            <a:r>
              <a:rPr lang="fr-FR" dirty="0">
                <a:latin typeface="Comic Sans MS" panose="030F0702030302020204" pitchFamily="66" charset="0"/>
              </a:rPr>
              <a:t>chemise verte à pois. </a:t>
            </a:r>
            <a:endParaRPr lang="fr-FR" dirty="0" smtClean="0">
              <a:latin typeface="Comic Sans MS" panose="030F0702030302020204" pitchFamily="66" charset="0"/>
            </a:endParaRPr>
          </a:p>
          <a:p>
            <a:pPr algn="ctr">
              <a:spcBef>
                <a:spcPts val="600"/>
              </a:spcBef>
            </a:pPr>
            <a:r>
              <a:rPr lang="fr-FR" dirty="0" smtClean="0">
                <a:latin typeface="Comic Sans MS" panose="030F0702030302020204" pitchFamily="66" charset="0"/>
              </a:rPr>
              <a:t>Qui </a:t>
            </a:r>
            <a:r>
              <a:rPr lang="fr-FR" dirty="0">
                <a:latin typeface="Comic Sans MS" panose="030F0702030302020204" pitchFamily="66" charset="0"/>
              </a:rPr>
              <a:t>est-ce ? (Valentin)</a:t>
            </a:r>
          </a:p>
        </p:txBody>
      </p:sp>
      <p:pic>
        <p:nvPicPr>
          <p:cNvPr id="3" name="Image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751421"/>
            <a:ext cx="2592288" cy="2893496"/>
          </a:xfrm>
          <a:prstGeom prst="rect">
            <a:avLst/>
          </a:prstGeom>
        </p:spPr>
      </p:pic>
      <p:pic>
        <p:nvPicPr>
          <p:cNvPr id="4" name="Image 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2751421"/>
            <a:ext cx="2674522" cy="2801415"/>
          </a:xfrm>
          <a:prstGeom prst="rect">
            <a:avLst/>
          </a:prstGeom>
        </p:spPr>
      </p:pic>
      <p:pic>
        <p:nvPicPr>
          <p:cNvPr id="5" name="Image 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632" y="2692615"/>
            <a:ext cx="2068808" cy="2914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010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>
                <a:latin typeface="Comic Sans MS" panose="030F0702030302020204" pitchFamily="66" charset="0"/>
              </a:rPr>
              <a:t>Perdu !</a:t>
            </a:r>
            <a:endParaRPr lang="fr-FR" dirty="0">
              <a:latin typeface="Comic Sans MS" panose="030F0702030302020204" pitchFamily="66" charset="0"/>
            </a:endParaRPr>
          </a:p>
        </p:txBody>
      </p:sp>
      <p:pic>
        <p:nvPicPr>
          <p:cNvPr id="3" name="Espace réservé du contenu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060848"/>
            <a:ext cx="803900" cy="1757363"/>
          </a:xfrm>
          <a:prstGeom prst="rect">
            <a:avLst/>
          </a:prstGeom>
        </p:spPr>
      </p:pic>
      <p:sp>
        <p:nvSpPr>
          <p:cNvPr id="4" name="Flèche droite 3">
            <a:hlinkClick r:id="" action="ppaction://hlinkshowjump?jump=previousslide"/>
          </p:cNvPr>
          <p:cNvSpPr/>
          <p:nvPr/>
        </p:nvSpPr>
        <p:spPr>
          <a:xfrm rot="10800000">
            <a:off x="2771800" y="4149080"/>
            <a:ext cx="3456384" cy="144016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RecommeRnce</a:t>
            </a:r>
            <a:endParaRPr lang="fr-FR" dirty="0"/>
          </a:p>
        </p:txBody>
      </p:sp>
      <p:sp>
        <p:nvSpPr>
          <p:cNvPr id="5" name="ZoneTexte 4">
            <a:hlinkClick r:id="" action="ppaction://hlinkshowjump?jump=previousslide"/>
          </p:cNvPr>
          <p:cNvSpPr txBox="1"/>
          <p:nvPr/>
        </p:nvSpPr>
        <p:spPr>
          <a:xfrm>
            <a:off x="3779912" y="4684494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Recommence!</a:t>
            </a:r>
            <a:endParaRPr lang="fr-F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2291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Comic Sans MS" panose="030F0702030302020204" pitchFamily="66" charset="0"/>
              </a:rPr>
              <a:t>Bravo !</a:t>
            </a:r>
            <a:endParaRPr lang="fr-FR" dirty="0">
              <a:latin typeface="Comic Sans MS" panose="030F0702030302020204" pitchFamily="66" charset="0"/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772816"/>
            <a:ext cx="1000125" cy="1790700"/>
          </a:xfrm>
        </p:spPr>
      </p:pic>
      <p:sp>
        <p:nvSpPr>
          <p:cNvPr id="5" name="Flèche droite 4"/>
          <p:cNvSpPr/>
          <p:nvPr/>
        </p:nvSpPr>
        <p:spPr>
          <a:xfrm>
            <a:off x="3257636" y="3973706"/>
            <a:ext cx="3024336" cy="108012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>
            <a:hlinkClick r:id="" action="ppaction://hlinkshowjump?jump=nextslide"/>
          </p:cNvPr>
          <p:cNvSpPr txBox="1"/>
          <p:nvPr/>
        </p:nvSpPr>
        <p:spPr>
          <a:xfrm>
            <a:off x="3833700" y="4329100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  <a:hlinkClick r:id="" action="ppaction://hlinkshowjump?jump=nextslide"/>
              </a:rPr>
              <a:t>Continue</a:t>
            </a:r>
            <a:r>
              <a:rPr lang="fr-FR" dirty="0" smtClean="0">
                <a:latin typeface="Comic Sans MS" panose="030F0702030302020204" pitchFamily="66" charset="0"/>
              </a:rPr>
              <a:t> </a:t>
            </a:r>
            <a:endParaRPr lang="fr-F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004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79712" y="620688"/>
            <a:ext cx="4572000" cy="14927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fr-FR" dirty="0">
                <a:latin typeface="Comic Sans MS" panose="030F0702030302020204" pitchFamily="66" charset="0"/>
              </a:rPr>
              <a:t>Mon pingouin est noir</a:t>
            </a:r>
            <a:r>
              <a:rPr lang="fr-FR" dirty="0" smtClean="0">
                <a:latin typeface="Comic Sans MS" panose="030F0702030302020204" pitchFamily="66" charset="0"/>
              </a:rPr>
              <a:t>.</a:t>
            </a:r>
          </a:p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fr-FR" dirty="0" smtClean="0">
                <a:latin typeface="Comic Sans MS" panose="030F0702030302020204" pitchFamily="66" charset="0"/>
              </a:rPr>
              <a:t> </a:t>
            </a:r>
            <a:r>
              <a:rPr lang="fr-FR" dirty="0">
                <a:latin typeface="Comic Sans MS" panose="030F0702030302020204" pitchFamily="66" charset="0"/>
              </a:rPr>
              <a:t>Il a un nœud papillon rouge. </a:t>
            </a:r>
            <a:endParaRPr lang="fr-FR" dirty="0" smtClean="0">
              <a:latin typeface="Comic Sans MS" panose="030F0702030302020204" pitchFamily="66" charset="0"/>
            </a:endParaRPr>
          </a:p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fr-FR" dirty="0" smtClean="0">
                <a:latin typeface="Comic Sans MS" panose="030F0702030302020204" pitchFamily="66" charset="0"/>
              </a:rPr>
              <a:t>Qui </a:t>
            </a:r>
            <a:r>
              <a:rPr lang="fr-FR" dirty="0">
                <a:latin typeface="Comic Sans MS" panose="030F0702030302020204" pitchFamily="66" charset="0"/>
              </a:rPr>
              <a:t>est-ce ? (Jeanne)</a:t>
            </a:r>
          </a:p>
        </p:txBody>
      </p:sp>
      <p:pic>
        <p:nvPicPr>
          <p:cNvPr id="3" name="Image 2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420888"/>
            <a:ext cx="2332308" cy="3524256"/>
          </a:xfrm>
          <a:prstGeom prst="rect">
            <a:avLst/>
          </a:prstGeom>
        </p:spPr>
      </p:pic>
      <p:pic>
        <p:nvPicPr>
          <p:cNvPr id="4" name="Image 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2420888"/>
            <a:ext cx="3364620" cy="3524256"/>
          </a:xfrm>
          <a:prstGeom prst="rect">
            <a:avLst/>
          </a:prstGeom>
        </p:spPr>
      </p:pic>
      <p:pic>
        <p:nvPicPr>
          <p:cNvPr id="5" name="Image 4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712" y="2420888"/>
            <a:ext cx="2397892" cy="352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04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>
                <a:latin typeface="Comic Sans MS" panose="030F0702030302020204" pitchFamily="66" charset="0"/>
              </a:rPr>
              <a:t>Perdu !</a:t>
            </a:r>
            <a:endParaRPr lang="fr-FR" dirty="0">
              <a:latin typeface="Comic Sans MS" panose="030F0702030302020204" pitchFamily="66" charset="0"/>
            </a:endParaRPr>
          </a:p>
        </p:txBody>
      </p:sp>
      <p:pic>
        <p:nvPicPr>
          <p:cNvPr id="3" name="Espace réservé du contenu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060848"/>
            <a:ext cx="803900" cy="1757363"/>
          </a:xfrm>
          <a:prstGeom prst="rect">
            <a:avLst/>
          </a:prstGeom>
        </p:spPr>
      </p:pic>
      <p:sp>
        <p:nvSpPr>
          <p:cNvPr id="4" name="Flèche droite 3">
            <a:hlinkClick r:id="" action="ppaction://hlinkshowjump?jump=previousslide"/>
          </p:cNvPr>
          <p:cNvSpPr/>
          <p:nvPr/>
        </p:nvSpPr>
        <p:spPr>
          <a:xfrm rot="10800000">
            <a:off x="2771800" y="4149080"/>
            <a:ext cx="3456384" cy="144016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RecommeRnce</a:t>
            </a:r>
            <a:endParaRPr lang="fr-FR" dirty="0"/>
          </a:p>
        </p:txBody>
      </p:sp>
      <p:sp>
        <p:nvSpPr>
          <p:cNvPr id="5" name="ZoneTexte 4">
            <a:hlinkClick r:id="" action="ppaction://hlinkshowjump?jump=previousslide"/>
          </p:cNvPr>
          <p:cNvSpPr txBox="1"/>
          <p:nvPr/>
        </p:nvSpPr>
        <p:spPr>
          <a:xfrm>
            <a:off x="3779912" y="4684494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Recommence!</a:t>
            </a:r>
            <a:endParaRPr lang="fr-F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66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Comic Sans MS" panose="030F0702030302020204" pitchFamily="66" charset="0"/>
              </a:rPr>
              <a:t>Bravo !</a:t>
            </a:r>
            <a:endParaRPr lang="fr-FR" dirty="0">
              <a:latin typeface="Comic Sans MS" panose="030F0702030302020204" pitchFamily="66" charset="0"/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772816"/>
            <a:ext cx="1000125" cy="1790700"/>
          </a:xfrm>
        </p:spPr>
      </p:pic>
      <p:sp>
        <p:nvSpPr>
          <p:cNvPr id="5" name="Flèche droite 4"/>
          <p:cNvSpPr/>
          <p:nvPr/>
        </p:nvSpPr>
        <p:spPr>
          <a:xfrm>
            <a:off x="3257636" y="3973706"/>
            <a:ext cx="3024336" cy="108012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>
            <a:hlinkClick r:id="" action="ppaction://hlinkshowjump?jump=nextslide"/>
          </p:cNvPr>
          <p:cNvSpPr txBox="1"/>
          <p:nvPr/>
        </p:nvSpPr>
        <p:spPr>
          <a:xfrm>
            <a:off x="3833700" y="4329100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  <a:hlinkClick r:id="" action="ppaction://hlinkshowjump?jump=nextslide"/>
              </a:rPr>
              <a:t>Continue</a:t>
            </a:r>
            <a:r>
              <a:rPr lang="fr-FR" dirty="0" smtClean="0">
                <a:latin typeface="Comic Sans MS" panose="030F0702030302020204" pitchFamily="66" charset="0"/>
              </a:rPr>
              <a:t> </a:t>
            </a:r>
            <a:endParaRPr lang="fr-F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3088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41946" y="476673"/>
            <a:ext cx="5350334" cy="2160240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600"/>
              </a:spcBef>
              <a:buNone/>
            </a:pPr>
            <a:r>
              <a:rPr lang="fr-FR" sz="1800" dirty="0">
                <a:latin typeface="Comic Sans MS" panose="030F0702030302020204" pitchFamily="66" charset="0"/>
              </a:rPr>
              <a:t>Mon pingouin a un nœud papillon rouge, </a:t>
            </a:r>
            <a:endParaRPr lang="fr-FR" sz="1800" dirty="0" smtClean="0">
              <a:latin typeface="Comic Sans MS" panose="030F0702030302020204" pitchFamily="66" charset="0"/>
            </a:endParaRPr>
          </a:p>
          <a:p>
            <a:pPr marL="0" indent="0" algn="ctr">
              <a:spcBef>
                <a:spcPts val="600"/>
              </a:spcBef>
              <a:buNone/>
            </a:pPr>
            <a:r>
              <a:rPr lang="fr-FR" sz="1800" dirty="0" smtClean="0">
                <a:latin typeface="Comic Sans MS" panose="030F0702030302020204" pitchFamily="66" charset="0"/>
              </a:rPr>
              <a:t>son </a:t>
            </a:r>
            <a:r>
              <a:rPr lang="fr-FR" sz="1800" dirty="0">
                <a:latin typeface="Comic Sans MS" panose="030F0702030302020204" pitchFamily="66" charset="0"/>
              </a:rPr>
              <a:t>chapeau noir </a:t>
            </a:r>
            <a:endParaRPr lang="fr-FR" sz="1800" dirty="0" smtClean="0">
              <a:latin typeface="Comic Sans MS" panose="030F0702030302020204" pitchFamily="66" charset="0"/>
            </a:endParaRPr>
          </a:p>
          <a:p>
            <a:pPr marL="0" indent="0" algn="ctr">
              <a:spcBef>
                <a:spcPts val="600"/>
              </a:spcBef>
              <a:buNone/>
            </a:pPr>
            <a:r>
              <a:rPr lang="fr-FR" sz="1800" dirty="0" smtClean="0">
                <a:latin typeface="Comic Sans MS" panose="030F0702030302020204" pitchFamily="66" charset="0"/>
              </a:rPr>
              <a:t>et </a:t>
            </a:r>
            <a:r>
              <a:rPr lang="fr-FR" sz="1800" dirty="0">
                <a:latin typeface="Comic Sans MS" panose="030F0702030302020204" pitchFamily="66" charset="0"/>
              </a:rPr>
              <a:t>il a une chemise </a:t>
            </a:r>
            <a:r>
              <a:rPr lang="fr-FR" sz="1800" dirty="0" smtClean="0">
                <a:latin typeface="Comic Sans MS" panose="030F0702030302020204" pitchFamily="66" charset="0"/>
              </a:rPr>
              <a:t>orange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fr-FR" sz="1800" dirty="0" smtClean="0">
                <a:latin typeface="Comic Sans MS" panose="030F0702030302020204" pitchFamily="66" charset="0"/>
              </a:rPr>
              <a:t> </a:t>
            </a:r>
            <a:r>
              <a:rPr lang="fr-FR" sz="1800" dirty="0">
                <a:latin typeface="Comic Sans MS" panose="030F0702030302020204" pitchFamily="66" charset="0"/>
              </a:rPr>
              <a:t>et même qu'il a du violet. </a:t>
            </a:r>
            <a:endParaRPr lang="fr-FR" sz="1800" dirty="0" smtClean="0">
              <a:latin typeface="Comic Sans MS" panose="030F0702030302020204" pitchFamily="66" charset="0"/>
            </a:endParaRPr>
          </a:p>
          <a:p>
            <a:pPr marL="0" indent="0" algn="ctr">
              <a:spcBef>
                <a:spcPts val="600"/>
              </a:spcBef>
              <a:buNone/>
            </a:pPr>
            <a:r>
              <a:rPr lang="fr-FR" sz="1800" dirty="0" smtClean="0">
                <a:latin typeface="Comic Sans MS" panose="030F0702030302020204" pitchFamily="66" charset="0"/>
              </a:rPr>
              <a:t>Qui </a:t>
            </a:r>
            <a:r>
              <a:rPr lang="fr-FR" sz="1800" dirty="0">
                <a:latin typeface="Comic Sans MS" panose="030F0702030302020204" pitchFamily="66" charset="0"/>
              </a:rPr>
              <a:t>est ce ? (Alice)</a:t>
            </a:r>
          </a:p>
          <a:p>
            <a:pPr algn="ctr">
              <a:spcBef>
                <a:spcPts val="600"/>
              </a:spcBef>
            </a:pPr>
            <a:endParaRPr lang="fr-FR" sz="1800" dirty="0">
              <a:latin typeface="Comic Sans MS" panose="030F0702030302020204" pitchFamily="66" charset="0"/>
            </a:endParaRPr>
          </a:p>
        </p:txBody>
      </p:sp>
      <p:pic>
        <p:nvPicPr>
          <p:cNvPr id="4" name="Image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780928"/>
            <a:ext cx="2111377" cy="3195596"/>
          </a:xfrm>
          <a:prstGeom prst="rect">
            <a:avLst/>
          </a:prstGeom>
        </p:spPr>
      </p:pic>
      <p:pic>
        <p:nvPicPr>
          <p:cNvPr id="2" name="Image 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1" y="2780928"/>
            <a:ext cx="2379639" cy="3240360"/>
          </a:xfrm>
          <a:prstGeom prst="rect">
            <a:avLst/>
          </a:prstGeom>
        </p:spPr>
      </p:pic>
      <p:pic>
        <p:nvPicPr>
          <p:cNvPr id="5" name="Image 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780928"/>
            <a:ext cx="2097239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11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>
                <a:latin typeface="Comic Sans MS" panose="030F0702030302020204" pitchFamily="66" charset="0"/>
              </a:rPr>
              <a:t>Perdu !</a:t>
            </a:r>
            <a:endParaRPr lang="fr-FR" dirty="0">
              <a:latin typeface="Comic Sans MS" panose="030F0702030302020204" pitchFamily="66" charset="0"/>
            </a:endParaRPr>
          </a:p>
        </p:txBody>
      </p:sp>
      <p:pic>
        <p:nvPicPr>
          <p:cNvPr id="3" name="Espace réservé du contenu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060848"/>
            <a:ext cx="803900" cy="1757363"/>
          </a:xfrm>
          <a:prstGeom prst="rect">
            <a:avLst/>
          </a:prstGeom>
        </p:spPr>
      </p:pic>
      <p:sp>
        <p:nvSpPr>
          <p:cNvPr id="4" name="Flèche droite 3">
            <a:hlinkClick r:id="" action="ppaction://hlinkshowjump?jump=previousslide"/>
          </p:cNvPr>
          <p:cNvSpPr/>
          <p:nvPr/>
        </p:nvSpPr>
        <p:spPr>
          <a:xfrm rot="10800000">
            <a:off x="2771800" y="4149080"/>
            <a:ext cx="3456384" cy="144016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RecommeRnce</a:t>
            </a:r>
            <a:endParaRPr lang="fr-FR" dirty="0"/>
          </a:p>
        </p:txBody>
      </p:sp>
      <p:sp>
        <p:nvSpPr>
          <p:cNvPr id="5" name="ZoneTexte 4">
            <a:hlinkClick r:id="" action="ppaction://hlinkshowjump?jump=previousslide"/>
          </p:cNvPr>
          <p:cNvSpPr txBox="1"/>
          <p:nvPr/>
        </p:nvSpPr>
        <p:spPr>
          <a:xfrm>
            <a:off x="3779912" y="4684494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Recommence!</a:t>
            </a:r>
            <a:endParaRPr lang="fr-F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9669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>
                <a:latin typeface="Comic Sans MS" panose="030F0702030302020204" pitchFamily="66" charset="0"/>
              </a:rPr>
              <a:t>Perdu !</a:t>
            </a:r>
            <a:endParaRPr lang="fr-FR" dirty="0">
              <a:latin typeface="Comic Sans MS" panose="030F0702030302020204" pitchFamily="66" charset="0"/>
            </a:endParaRPr>
          </a:p>
        </p:txBody>
      </p:sp>
      <p:pic>
        <p:nvPicPr>
          <p:cNvPr id="3" name="Espace réservé du contenu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060848"/>
            <a:ext cx="803900" cy="1757363"/>
          </a:xfrm>
          <a:prstGeom prst="rect">
            <a:avLst/>
          </a:prstGeom>
        </p:spPr>
      </p:pic>
      <p:sp>
        <p:nvSpPr>
          <p:cNvPr id="4" name="Flèche droite 3">
            <a:hlinkClick r:id="" action="ppaction://hlinkshowjump?jump=previousslide"/>
          </p:cNvPr>
          <p:cNvSpPr/>
          <p:nvPr/>
        </p:nvSpPr>
        <p:spPr>
          <a:xfrm rot="10800000">
            <a:off x="2771800" y="4149080"/>
            <a:ext cx="3456384" cy="144016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RecommeRnce</a:t>
            </a:r>
            <a:endParaRPr lang="fr-FR" dirty="0"/>
          </a:p>
        </p:txBody>
      </p:sp>
      <p:sp>
        <p:nvSpPr>
          <p:cNvPr id="5" name="ZoneTexte 4">
            <a:hlinkClick r:id="" action="ppaction://hlinkshowjump?jump=previousslide"/>
          </p:cNvPr>
          <p:cNvSpPr txBox="1"/>
          <p:nvPr/>
        </p:nvSpPr>
        <p:spPr>
          <a:xfrm>
            <a:off x="3779912" y="4684494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Recommence!</a:t>
            </a:r>
            <a:endParaRPr lang="fr-F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382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Comic Sans MS" panose="030F0702030302020204" pitchFamily="66" charset="0"/>
              </a:rPr>
              <a:t>Bravo !</a:t>
            </a:r>
            <a:endParaRPr lang="fr-FR" dirty="0">
              <a:latin typeface="Comic Sans MS" panose="030F0702030302020204" pitchFamily="66" charset="0"/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772816"/>
            <a:ext cx="1000125" cy="1790700"/>
          </a:xfrm>
        </p:spPr>
      </p:pic>
      <p:sp>
        <p:nvSpPr>
          <p:cNvPr id="5" name="Flèche droite 4"/>
          <p:cNvSpPr/>
          <p:nvPr/>
        </p:nvSpPr>
        <p:spPr>
          <a:xfrm>
            <a:off x="3257636" y="3973706"/>
            <a:ext cx="3024336" cy="108012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>
            <a:hlinkClick r:id="" action="ppaction://hlinkshowjump?jump=nextslide"/>
          </p:cNvPr>
          <p:cNvSpPr txBox="1"/>
          <p:nvPr/>
        </p:nvSpPr>
        <p:spPr>
          <a:xfrm>
            <a:off x="3833700" y="4329100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  <a:hlinkClick r:id="" action="ppaction://hlinkshowjump?jump=nextslide"/>
              </a:rPr>
              <a:t>Continue</a:t>
            </a:r>
            <a:r>
              <a:rPr lang="fr-FR" dirty="0" smtClean="0">
                <a:latin typeface="Comic Sans MS" panose="030F0702030302020204" pitchFamily="66" charset="0"/>
              </a:rPr>
              <a:t> </a:t>
            </a:r>
            <a:endParaRPr lang="fr-F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4686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39752" y="836712"/>
            <a:ext cx="4572000" cy="178510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</a:pPr>
            <a:r>
              <a:rPr lang="fr-FR" dirty="0">
                <a:latin typeface="Comic Sans MS" panose="030F0702030302020204" pitchFamily="66" charset="0"/>
              </a:rPr>
              <a:t>Mon pingouin a un nœud papillon bleu, </a:t>
            </a:r>
            <a:endParaRPr lang="fr-FR" dirty="0" smtClean="0">
              <a:latin typeface="Comic Sans MS" panose="030F0702030302020204" pitchFamily="66" charset="0"/>
            </a:endParaRPr>
          </a:p>
          <a:p>
            <a:pPr algn="ctr">
              <a:spcBef>
                <a:spcPts val="600"/>
              </a:spcBef>
            </a:pPr>
            <a:r>
              <a:rPr lang="fr-FR" dirty="0" smtClean="0">
                <a:latin typeface="Comic Sans MS" panose="030F0702030302020204" pitchFamily="66" charset="0"/>
              </a:rPr>
              <a:t>un </a:t>
            </a:r>
            <a:r>
              <a:rPr lang="fr-FR" dirty="0">
                <a:latin typeface="Comic Sans MS" panose="030F0702030302020204" pitchFamily="66" charset="0"/>
              </a:rPr>
              <a:t>chapeau rouge, </a:t>
            </a:r>
            <a:endParaRPr lang="fr-FR" dirty="0" smtClean="0">
              <a:latin typeface="Comic Sans MS" panose="030F0702030302020204" pitchFamily="66" charset="0"/>
            </a:endParaRPr>
          </a:p>
          <a:p>
            <a:pPr algn="ctr">
              <a:spcBef>
                <a:spcPts val="600"/>
              </a:spcBef>
            </a:pPr>
            <a:r>
              <a:rPr lang="fr-FR" dirty="0" smtClean="0">
                <a:latin typeface="Comic Sans MS" panose="030F0702030302020204" pitchFamily="66" charset="0"/>
              </a:rPr>
              <a:t>une </a:t>
            </a:r>
            <a:r>
              <a:rPr lang="fr-FR" dirty="0">
                <a:latin typeface="Comic Sans MS" panose="030F0702030302020204" pitchFamily="66" charset="0"/>
              </a:rPr>
              <a:t>chemise multicolore, </a:t>
            </a:r>
            <a:endParaRPr lang="fr-FR" dirty="0" smtClean="0">
              <a:latin typeface="Comic Sans MS" panose="030F0702030302020204" pitchFamily="66" charset="0"/>
            </a:endParaRPr>
          </a:p>
          <a:p>
            <a:pPr algn="ctr">
              <a:spcBef>
                <a:spcPts val="600"/>
              </a:spcBef>
            </a:pPr>
            <a:r>
              <a:rPr lang="fr-FR" dirty="0" smtClean="0">
                <a:latin typeface="Comic Sans MS" panose="030F0702030302020204" pitchFamily="66" charset="0"/>
              </a:rPr>
              <a:t>un </a:t>
            </a:r>
            <a:r>
              <a:rPr lang="fr-FR" dirty="0">
                <a:latin typeface="Comic Sans MS" panose="030F0702030302020204" pitchFamily="66" charset="0"/>
              </a:rPr>
              <a:t>sandwich et une canne à pêche.  </a:t>
            </a:r>
            <a:endParaRPr lang="fr-FR" dirty="0" smtClean="0">
              <a:latin typeface="Comic Sans MS" panose="030F0702030302020204" pitchFamily="66" charset="0"/>
            </a:endParaRPr>
          </a:p>
          <a:p>
            <a:pPr algn="ctr">
              <a:spcBef>
                <a:spcPts val="600"/>
              </a:spcBef>
            </a:pPr>
            <a:r>
              <a:rPr lang="fr-FR" dirty="0" smtClean="0">
                <a:latin typeface="Comic Sans MS" panose="030F0702030302020204" pitchFamily="66" charset="0"/>
              </a:rPr>
              <a:t>Qui </a:t>
            </a:r>
            <a:r>
              <a:rPr lang="fr-FR" dirty="0">
                <a:latin typeface="Comic Sans MS" panose="030F0702030302020204" pitchFamily="66" charset="0"/>
              </a:rPr>
              <a:t>est ce ? (Louis)</a:t>
            </a:r>
          </a:p>
        </p:txBody>
      </p:sp>
      <p:pic>
        <p:nvPicPr>
          <p:cNvPr id="3" name="Image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176441"/>
            <a:ext cx="2952328" cy="3050739"/>
          </a:xfrm>
          <a:prstGeom prst="rect">
            <a:avLst/>
          </a:prstGeom>
        </p:spPr>
      </p:pic>
      <p:pic>
        <p:nvPicPr>
          <p:cNvPr id="4" name="Image 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803" y="3176441"/>
            <a:ext cx="2727076" cy="2905424"/>
          </a:xfrm>
          <a:prstGeom prst="rect">
            <a:avLst/>
          </a:prstGeom>
        </p:spPr>
      </p:pic>
      <p:pic>
        <p:nvPicPr>
          <p:cNvPr id="5" name="Image 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264" y="3176441"/>
            <a:ext cx="3220626" cy="2905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841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>
                <a:latin typeface="Comic Sans MS" panose="030F0702030302020204" pitchFamily="66" charset="0"/>
              </a:rPr>
              <a:t>Perdu !</a:t>
            </a:r>
            <a:endParaRPr lang="fr-FR" dirty="0">
              <a:latin typeface="Comic Sans MS" panose="030F0702030302020204" pitchFamily="66" charset="0"/>
            </a:endParaRPr>
          </a:p>
        </p:txBody>
      </p:sp>
      <p:pic>
        <p:nvPicPr>
          <p:cNvPr id="3" name="Espace réservé du contenu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060848"/>
            <a:ext cx="803900" cy="1757363"/>
          </a:xfrm>
          <a:prstGeom prst="rect">
            <a:avLst/>
          </a:prstGeom>
        </p:spPr>
      </p:pic>
      <p:sp>
        <p:nvSpPr>
          <p:cNvPr id="4" name="Flèche droite 3">
            <a:hlinkClick r:id="" action="ppaction://hlinkshowjump?jump=previousslide"/>
          </p:cNvPr>
          <p:cNvSpPr/>
          <p:nvPr/>
        </p:nvSpPr>
        <p:spPr>
          <a:xfrm rot="10800000">
            <a:off x="2771800" y="4149080"/>
            <a:ext cx="3456384" cy="144016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RecommeRnce</a:t>
            </a:r>
            <a:endParaRPr lang="fr-FR" dirty="0"/>
          </a:p>
        </p:txBody>
      </p:sp>
      <p:sp>
        <p:nvSpPr>
          <p:cNvPr id="5" name="ZoneTexte 4">
            <a:hlinkClick r:id="" action="ppaction://hlinkshowjump?jump=previousslide"/>
          </p:cNvPr>
          <p:cNvSpPr txBox="1"/>
          <p:nvPr/>
        </p:nvSpPr>
        <p:spPr>
          <a:xfrm>
            <a:off x="3779912" y="4684494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Recommence!</a:t>
            </a:r>
            <a:endParaRPr lang="fr-F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0680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Comic Sans MS" panose="030F0702030302020204" pitchFamily="66" charset="0"/>
              </a:rPr>
              <a:t>Bravo !</a:t>
            </a:r>
            <a:endParaRPr lang="fr-FR" dirty="0">
              <a:latin typeface="Comic Sans MS" panose="030F0702030302020204" pitchFamily="66" charset="0"/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772816"/>
            <a:ext cx="1000125" cy="1790700"/>
          </a:xfrm>
        </p:spPr>
      </p:pic>
      <p:sp>
        <p:nvSpPr>
          <p:cNvPr id="5" name="Flèche droite 4"/>
          <p:cNvSpPr/>
          <p:nvPr/>
        </p:nvSpPr>
        <p:spPr>
          <a:xfrm>
            <a:off x="3257636" y="3973706"/>
            <a:ext cx="3024336" cy="108012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>
            <a:hlinkClick r:id="" action="ppaction://hlinkshowjump?jump=nextslide"/>
          </p:cNvPr>
          <p:cNvSpPr txBox="1"/>
          <p:nvPr/>
        </p:nvSpPr>
        <p:spPr>
          <a:xfrm>
            <a:off x="3833700" y="4329100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  <a:hlinkClick r:id="" action="ppaction://hlinkshowjump?jump=nextslide"/>
              </a:rPr>
              <a:t>Continue</a:t>
            </a:r>
            <a:r>
              <a:rPr lang="fr-FR" dirty="0" smtClean="0">
                <a:latin typeface="Comic Sans MS" panose="030F0702030302020204" pitchFamily="66" charset="0"/>
              </a:rPr>
              <a:t> </a:t>
            </a:r>
            <a:endParaRPr lang="fr-F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543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35696" y="836712"/>
            <a:ext cx="5328592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fr-FR" dirty="0">
                <a:latin typeface="Comic Sans MS" panose="030F0702030302020204" pitchFamily="66" charset="0"/>
              </a:rPr>
              <a:t>Le pingouin est rose avec des taches jaunes </a:t>
            </a:r>
            <a:endParaRPr lang="fr-FR" dirty="0" smtClean="0">
              <a:latin typeface="Comic Sans MS" panose="030F0702030302020204" pitchFamily="66" charset="0"/>
            </a:endParaRPr>
          </a:p>
          <a:p>
            <a:pPr algn="ctr">
              <a:spcBef>
                <a:spcPts val="600"/>
              </a:spcBef>
            </a:pPr>
            <a:r>
              <a:rPr lang="fr-FR" dirty="0" smtClean="0">
                <a:latin typeface="Comic Sans MS" panose="030F0702030302020204" pitchFamily="66" charset="0"/>
              </a:rPr>
              <a:t>et </a:t>
            </a:r>
            <a:r>
              <a:rPr lang="fr-FR" dirty="0">
                <a:latin typeface="Comic Sans MS" panose="030F0702030302020204" pitchFamily="66" charset="0"/>
              </a:rPr>
              <a:t>son nœud papillon est vert, orange  </a:t>
            </a:r>
            <a:r>
              <a:rPr lang="fr-FR" dirty="0" smtClean="0">
                <a:latin typeface="Comic Sans MS" panose="030F0702030302020204" pitchFamily="66" charset="0"/>
              </a:rPr>
              <a:t>et </a:t>
            </a:r>
            <a:r>
              <a:rPr lang="fr-FR" dirty="0">
                <a:latin typeface="Comic Sans MS" panose="030F0702030302020204" pitchFamily="66" charset="0"/>
              </a:rPr>
              <a:t>rouge. </a:t>
            </a:r>
            <a:endParaRPr lang="fr-FR" dirty="0" smtClean="0">
              <a:latin typeface="Comic Sans MS" panose="030F0702030302020204" pitchFamily="66" charset="0"/>
            </a:endParaRPr>
          </a:p>
          <a:p>
            <a:pPr algn="ctr">
              <a:spcBef>
                <a:spcPts val="600"/>
              </a:spcBef>
            </a:pPr>
            <a:r>
              <a:rPr lang="fr-FR" dirty="0" smtClean="0">
                <a:latin typeface="Comic Sans MS" panose="030F0702030302020204" pitchFamily="66" charset="0"/>
              </a:rPr>
              <a:t>Il </a:t>
            </a:r>
            <a:r>
              <a:rPr lang="fr-FR" dirty="0">
                <a:latin typeface="Comic Sans MS" panose="030F0702030302020204" pitchFamily="66" charset="0"/>
              </a:rPr>
              <a:t>a une chemise violette. </a:t>
            </a:r>
            <a:endParaRPr lang="fr-FR" dirty="0" smtClean="0">
              <a:latin typeface="Comic Sans MS" panose="030F0702030302020204" pitchFamily="66" charset="0"/>
            </a:endParaRPr>
          </a:p>
          <a:p>
            <a:pPr algn="ctr">
              <a:spcBef>
                <a:spcPts val="600"/>
              </a:spcBef>
            </a:pPr>
            <a:r>
              <a:rPr lang="fr-FR" dirty="0" smtClean="0">
                <a:latin typeface="Comic Sans MS" panose="030F0702030302020204" pitchFamily="66" charset="0"/>
              </a:rPr>
              <a:t>Qui </a:t>
            </a:r>
            <a:r>
              <a:rPr lang="fr-FR" dirty="0">
                <a:latin typeface="Comic Sans MS" panose="030F0702030302020204" pitchFamily="66" charset="0"/>
              </a:rPr>
              <a:t>est ce ? (Raphaël)</a:t>
            </a:r>
          </a:p>
        </p:txBody>
      </p:sp>
      <p:pic>
        <p:nvPicPr>
          <p:cNvPr id="3" name="Image 2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814851"/>
            <a:ext cx="2448272" cy="3333817"/>
          </a:xfrm>
          <a:prstGeom prst="rect">
            <a:avLst/>
          </a:prstGeom>
        </p:spPr>
      </p:pic>
      <p:pic>
        <p:nvPicPr>
          <p:cNvPr id="4" name="Image 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956539"/>
            <a:ext cx="2448272" cy="3133206"/>
          </a:xfrm>
          <a:prstGeom prst="rect">
            <a:avLst/>
          </a:prstGeom>
        </p:spPr>
      </p:pic>
      <p:pic>
        <p:nvPicPr>
          <p:cNvPr id="5" name="Image 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2897617"/>
            <a:ext cx="2111732" cy="3251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57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>
                <a:latin typeface="Comic Sans MS" panose="030F0702030302020204" pitchFamily="66" charset="0"/>
              </a:rPr>
              <a:t>Perdu !</a:t>
            </a:r>
            <a:endParaRPr lang="fr-FR" dirty="0">
              <a:latin typeface="Comic Sans MS" panose="030F0702030302020204" pitchFamily="66" charset="0"/>
            </a:endParaRPr>
          </a:p>
        </p:txBody>
      </p:sp>
      <p:pic>
        <p:nvPicPr>
          <p:cNvPr id="3" name="Espace réservé du contenu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060848"/>
            <a:ext cx="803900" cy="1757363"/>
          </a:xfrm>
          <a:prstGeom prst="rect">
            <a:avLst/>
          </a:prstGeom>
        </p:spPr>
      </p:pic>
      <p:sp>
        <p:nvSpPr>
          <p:cNvPr id="4" name="Flèche droite 3">
            <a:hlinkClick r:id="" action="ppaction://hlinkshowjump?jump=previousslide"/>
          </p:cNvPr>
          <p:cNvSpPr/>
          <p:nvPr/>
        </p:nvSpPr>
        <p:spPr>
          <a:xfrm rot="10800000">
            <a:off x="2771800" y="4149080"/>
            <a:ext cx="3456384" cy="144016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RecommeRnce</a:t>
            </a:r>
            <a:endParaRPr lang="fr-FR" dirty="0"/>
          </a:p>
        </p:txBody>
      </p:sp>
      <p:sp>
        <p:nvSpPr>
          <p:cNvPr id="5" name="ZoneTexte 4">
            <a:hlinkClick r:id="" action="ppaction://hlinkshowjump?jump=previousslide"/>
          </p:cNvPr>
          <p:cNvSpPr txBox="1"/>
          <p:nvPr/>
        </p:nvSpPr>
        <p:spPr>
          <a:xfrm>
            <a:off x="3779912" y="4684494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Recommence!</a:t>
            </a:r>
            <a:endParaRPr lang="fr-F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2455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Comic Sans MS" panose="030F0702030302020204" pitchFamily="66" charset="0"/>
              </a:rPr>
              <a:t>Bravo !</a:t>
            </a:r>
            <a:endParaRPr lang="fr-FR" dirty="0">
              <a:latin typeface="Comic Sans MS" panose="030F0702030302020204" pitchFamily="66" charset="0"/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772816"/>
            <a:ext cx="1000125" cy="1790700"/>
          </a:xfrm>
        </p:spPr>
      </p:pic>
      <p:sp>
        <p:nvSpPr>
          <p:cNvPr id="5" name="Flèche droite 4"/>
          <p:cNvSpPr/>
          <p:nvPr/>
        </p:nvSpPr>
        <p:spPr>
          <a:xfrm>
            <a:off x="3257636" y="3973706"/>
            <a:ext cx="3024336" cy="108012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>
            <a:hlinkClick r:id="" action="ppaction://hlinkshowjump?jump=nextslide"/>
          </p:cNvPr>
          <p:cNvSpPr txBox="1"/>
          <p:nvPr/>
        </p:nvSpPr>
        <p:spPr>
          <a:xfrm>
            <a:off x="3833700" y="4329100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  <a:hlinkClick r:id="" action="ppaction://hlinkshowjump?jump=nextslide"/>
              </a:rPr>
              <a:t>Continue</a:t>
            </a:r>
            <a:r>
              <a:rPr lang="fr-FR" dirty="0" smtClean="0">
                <a:latin typeface="Comic Sans MS" panose="030F0702030302020204" pitchFamily="66" charset="0"/>
              </a:rPr>
              <a:t> </a:t>
            </a:r>
            <a:endParaRPr lang="fr-F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9232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15616" y="620688"/>
            <a:ext cx="6912768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fr-FR" dirty="0">
                <a:latin typeface="Comic Sans MS" panose="030F0702030302020204" pitchFamily="66" charset="0"/>
              </a:rPr>
              <a:t>Mon pingouin a des fleurs. </a:t>
            </a:r>
            <a:endParaRPr lang="fr-FR" dirty="0" smtClean="0">
              <a:latin typeface="Comic Sans MS" panose="030F0702030302020204" pitchFamily="66" charset="0"/>
            </a:endParaRPr>
          </a:p>
          <a:p>
            <a:pPr algn="ctr">
              <a:spcBef>
                <a:spcPts val="600"/>
              </a:spcBef>
            </a:pPr>
            <a:r>
              <a:rPr lang="fr-FR" dirty="0" smtClean="0">
                <a:latin typeface="Comic Sans MS" panose="030F0702030302020204" pitchFamily="66" charset="0"/>
              </a:rPr>
              <a:t>Il  </a:t>
            </a:r>
            <a:r>
              <a:rPr lang="fr-FR" dirty="0">
                <a:latin typeface="Comic Sans MS" panose="030F0702030302020204" pitchFamily="66" charset="0"/>
              </a:rPr>
              <a:t>a un nœud rouge </a:t>
            </a:r>
            <a:endParaRPr lang="fr-FR" dirty="0" smtClean="0">
              <a:latin typeface="Comic Sans MS" panose="030F0702030302020204" pitchFamily="66" charset="0"/>
            </a:endParaRPr>
          </a:p>
          <a:p>
            <a:pPr algn="ctr">
              <a:spcBef>
                <a:spcPts val="600"/>
              </a:spcBef>
            </a:pPr>
            <a:r>
              <a:rPr lang="fr-FR" dirty="0" smtClean="0">
                <a:latin typeface="Comic Sans MS" panose="030F0702030302020204" pitchFamily="66" charset="0"/>
              </a:rPr>
              <a:t>et </a:t>
            </a:r>
            <a:r>
              <a:rPr lang="fr-FR" dirty="0">
                <a:latin typeface="Comic Sans MS" panose="030F0702030302020204" pitchFamily="66" charset="0"/>
              </a:rPr>
              <a:t>il a  une casquette bleue. </a:t>
            </a:r>
            <a:endParaRPr lang="fr-FR" dirty="0" smtClean="0">
              <a:latin typeface="Comic Sans MS" panose="030F0702030302020204" pitchFamily="66" charset="0"/>
            </a:endParaRPr>
          </a:p>
          <a:p>
            <a:pPr algn="ctr">
              <a:spcBef>
                <a:spcPts val="600"/>
              </a:spcBef>
            </a:pPr>
            <a:r>
              <a:rPr lang="fr-FR" dirty="0" smtClean="0">
                <a:latin typeface="Comic Sans MS" panose="030F0702030302020204" pitchFamily="66" charset="0"/>
              </a:rPr>
              <a:t>Il </a:t>
            </a:r>
            <a:r>
              <a:rPr lang="fr-FR" dirty="0">
                <a:latin typeface="Comic Sans MS" panose="030F0702030302020204" pitchFamily="66" charset="0"/>
              </a:rPr>
              <a:t>a une chemise et ses  petits pois sont bleus et oranges. </a:t>
            </a:r>
            <a:endParaRPr lang="fr-FR" dirty="0" smtClean="0">
              <a:latin typeface="Comic Sans MS" panose="030F0702030302020204" pitchFamily="66" charset="0"/>
            </a:endParaRPr>
          </a:p>
          <a:p>
            <a:pPr algn="ctr">
              <a:spcBef>
                <a:spcPts val="600"/>
              </a:spcBef>
            </a:pPr>
            <a:r>
              <a:rPr lang="fr-FR" dirty="0" smtClean="0">
                <a:latin typeface="Comic Sans MS" panose="030F0702030302020204" pitchFamily="66" charset="0"/>
              </a:rPr>
              <a:t>Qui </a:t>
            </a:r>
            <a:r>
              <a:rPr lang="fr-FR" dirty="0">
                <a:latin typeface="Comic Sans MS" panose="030F0702030302020204" pitchFamily="66" charset="0"/>
              </a:rPr>
              <a:t>est ce ? (Martin)</a:t>
            </a:r>
          </a:p>
        </p:txBody>
      </p:sp>
      <p:pic>
        <p:nvPicPr>
          <p:cNvPr id="3" name="Image 2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195133"/>
            <a:ext cx="2845692" cy="2940548"/>
          </a:xfrm>
          <a:prstGeom prst="rect">
            <a:avLst/>
          </a:prstGeom>
        </p:spPr>
      </p:pic>
      <p:pic>
        <p:nvPicPr>
          <p:cNvPr id="4" name="Image 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3189243"/>
            <a:ext cx="3272618" cy="2952328"/>
          </a:xfrm>
          <a:prstGeom prst="rect">
            <a:avLst/>
          </a:prstGeom>
        </p:spPr>
      </p:pic>
      <p:pic>
        <p:nvPicPr>
          <p:cNvPr id="5" name="Image 4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6426" y="3192520"/>
            <a:ext cx="2965446" cy="2949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788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>
                <a:latin typeface="Comic Sans MS" panose="030F0702030302020204" pitchFamily="66" charset="0"/>
              </a:rPr>
              <a:t>Perdu !</a:t>
            </a:r>
            <a:endParaRPr lang="fr-FR" dirty="0">
              <a:latin typeface="Comic Sans MS" panose="030F0702030302020204" pitchFamily="66" charset="0"/>
            </a:endParaRPr>
          </a:p>
        </p:txBody>
      </p:sp>
      <p:pic>
        <p:nvPicPr>
          <p:cNvPr id="3" name="Espace réservé du contenu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060848"/>
            <a:ext cx="803900" cy="1757363"/>
          </a:xfrm>
          <a:prstGeom prst="rect">
            <a:avLst/>
          </a:prstGeom>
        </p:spPr>
      </p:pic>
      <p:sp>
        <p:nvSpPr>
          <p:cNvPr id="4" name="Flèche droite 3">
            <a:hlinkClick r:id="" action="ppaction://hlinkshowjump?jump=previousslide"/>
          </p:cNvPr>
          <p:cNvSpPr/>
          <p:nvPr/>
        </p:nvSpPr>
        <p:spPr>
          <a:xfrm rot="10800000">
            <a:off x="2771800" y="4149080"/>
            <a:ext cx="3456384" cy="144016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RecommeRnce</a:t>
            </a:r>
            <a:endParaRPr lang="fr-FR" dirty="0"/>
          </a:p>
        </p:txBody>
      </p:sp>
      <p:sp>
        <p:nvSpPr>
          <p:cNvPr id="5" name="ZoneTexte 4">
            <a:hlinkClick r:id="" action="ppaction://hlinkshowjump?jump=previousslide"/>
          </p:cNvPr>
          <p:cNvSpPr txBox="1"/>
          <p:nvPr/>
        </p:nvSpPr>
        <p:spPr>
          <a:xfrm>
            <a:off x="3779912" y="4684494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Recommence!</a:t>
            </a:r>
            <a:endParaRPr lang="fr-F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500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Comic Sans MS" panose="030F0702030302020204" pitchFamily="66" charset="0"/>
              </a:rPr>
              <a:t>Bravo !</a:t>
            </a:r>
            <a:endParaRPr lang="fr-FR" dirty="0">
              <a:latin typeface="Comic Sans MS" panose="030F0702030302020204" pitchFamily="66" charset="0"/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772816"/>
            <a:ext cx="1000125" cy="1790700"/>
          </a:xfrm>
        </p:spPr>
      </p:pic>
      <p:sp>
        <p:nvSpPr>
          <p:cNvPr id="5" name="Flèche droite 4"/>
          <p:cNvSpPr/>
          <p:nvPr/>
        </p:nvSpPr>
        <p:spPr>
          <a:xfrm>
            <a:off x="3257636" y="3973706"/>
            <a:ext cx="3024336" cy="108012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>
            <a:hlinkClick r:id="" action="ppaction://hlinkshowjump?jump=nextslide"/>
          </p:cNvPr>
          <p:cNvSpPr txBox="1"/>
          <p:nvPr/>
        </p:nvSpPr>
        <p:spPr>
          <a:xfrm>
            <a:off x="3833700" y="4329100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  <a:hlinkClick r:id="" action="ppaction://hlinkshowjump?jump=nextslide"/>
              </a:rPr>
              <a:t>Continue</a:t>
            </a:r>
            <a:r>
              <a:rPr lang="fr-FR" dirty="0" smtClean="0">
                <a:latin typeface="Comic Sans MS" panose="030F0702030302020204" pitchFamily="66" charset="0"/>
              </a:rPr>
              <a:t> </a:t>
            </a:r>
            <a:endParaRPr lang="fr-F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738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Comic Sans MS" panose="030F0702030302020204" pitchFamily="66" charset="0"/>
              </a:rPr>
              <a:t>Bravo !</a:t>
            </a:r>
            <a:endParaRPr lang="fr-FR" dirty="0">
              <a:latin typeface="Comic Sans MS" panose="030F0702030302020204" pitchFamily="66" charset="0"/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772816"/>
            <a:ext cx="1000125" cy="1790700"/>
          </a:xfrm>
        </p:spPr>
      </p:pic>
      <p:sp>
        <p:nvSpPr>
          <p:cNvPr id="5" name="Flèche droite 4"/>
          <p:cNvSpPr/>
          <p:nvPr/>
        </p:nvSpPr>
        <p:spPr>
          <a:xfrm>
            <a:off x="3257636" y="3973706"/>
            <a:ext cx="3024336" cy="108012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>
            <a:hlinkClick r:id="" action="ppaction://hlinkshowjump?jump=nextslide"/>
          </p:cNvPr>
          <p:cNvSpPr txBox="1"/>
          <p:nvPr/>
        </p:nvSpPr>
        <p:spPr>
          <a:xfrm>
            <a:off x="3833700" y="4329100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  <a:hlinkClick r:id="" action="ppaction://hlinkshowjump?jump=nextslide"/>
              </a:rPr>
              <a:t>Continue</a:t>
            </a:r>
            <a:r>
              <a:rPr lang="fr-FR" dirty="0" smtClean="0">
                <a:latin typeface="Comic Sans MS" panose="030F0702030302020204" pitchFamily="66" charset="0"/>
              </a:rPr>
              <a:t> </a:t>
            </a:r>
            <a:endParaRPr lang="fr-F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2721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17213" y="404664"/>
            <a:ext cx="4572000" cy="241604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</a:pPr>
            <a:r>
              <a:rPr lang="fr-FR" dirty="0">
                <a:latin typeface="Comic Sans MS" panose="030F0702030302020204" pitchFamily="66" charset="0"/>
              </a:rPr>
              <a:t>Mon pingouin est bleu </a:t>
            </a:r>
            <a:endParaRPr lang="fr-FR" dirty="0" smtClean="0">
              <a:latin typeface="Comic Sans MS" panose="030F0702030302020204" pitchFamily="66" charset="0"/>
            </a:endParaRPr>
          </a:p>
          <a:p>
            <a:pPr algn="ctr">
              <a:spcBef>
                <a:spcPts val="600"/>
              </a:spcBef>
            </a:pPr>
            <a:r>
              <a:rPr lang="fr-FR" dirty="0" smtClean="0">
                <a:latin typeface="Comic Sans MS" panose="030F0702030302020204" pitchFamily="66" charset="0"/>
              </a:rPr>
              <a:t>et </a:t>
            </a:r>
            <a:r>
              <a:rPr lang="fr-FR" dirty="0">
                <a:latin typeface="Comic Sans MS" panose="030F0702030302020204" pitchFamily="66" charset="0"/>
              </a:rPr>
              <a:t>sa chemise est noire avec des petits  pois. </a:t>
            </a:r>
            <a:endParaRPr lang="fr-FR" dirty="0" smtClean="0">
              <a:latin typeface="Comic Sans MS" panose="030F0702030302020204" pitchFamily="66" charset="0"/>
            </a:endParaRPr>
          </a:p>
          <a:p>
            <a:pPr algn="ctr">
              <a:spcBef>
                <a:spcPts val="600"/>
              </a:spcBef>
            </a:pPr>
            <a:r>
              <a:rPr lang="fr-FR" dirty="0" smtClean="0">
                <a:latin typeface="Comic Sans MS" panose="030F0702030302020204" pitchFamily="66" charset="0"/>
              </a:rPr>
              <a:t>Le </a:t>
            </a:r>
            <a:r>
              <a:rPr lang="fr-FR" dirty="0">
                <a:latin typeface="Comic Sans MS" panose="030F0702030302020204" pitchFamily="66" charset="0"/>
              </a:rPr>
              <a:t>nœud papillon est rouge, </a:t>
            </a:r>
            <a:endParaRPr lang="fr-FR" dirty="0" smtClean="0">
              <a:latin typeface="Comic Sans MS" panose="030F0702030302020204" pitchFamily="66" charset="0"/>
            </a:endParaRPr>
          </a:p>
          <a:p>
            <a:pPr algn="ctr">
              <a:spcBef>
                <a:spcPts val="600"/>
              </a:spcBef>
            </a:pPr>
            <a:r>
              <a:rPr lang="fr-FR" dirty="0" smtClean="0">
                <a:latin typeface="Comic Sans MS" panose="030F0702030302020204" pitchFamily="66" charset="0"/>
              </a:rPr>
              <a:t>son </a:t>
            </a:r>
            <a:r>
              <a:rPr lang="fr-FR" dirty="0">
                <a:latin typeface="Comic Sans MS" panose="030F0702030302020204" pitchFamily="66" charset="0"/>
              </a:rPr>
              <a:t>chapeau est noir </a:t>
            </a:r>
            <a:endParaRPr lang="fr-FR" dirty="0" smtClean="0">
              <a:latin typeface="Comic Sans MS" panose="030F0702030302020204" pitchFamily="66" charset="0"/>
            </a:endParaRPr>
          </a:p>
          <a:p>
            <a:pPr algn="ctr">
              <a:spcBef>
                <a:spcPts val="600"/>
              </a:spcBef>
            </a:pPr>
            <a:r>
              <a:rPr lang="fr-FR" dirty="0" smtClean="0">
                <a:latin typeface="Comic Sans MS" panose="030F0702030302020204" pitchFamily="66" charset="0"/>
              </a:rPr>
              <a:t>et </a:t>
            </a:r>
            <a:r>
              <a:rPr lang="fr-FR" dirty="0">
                <a:latin typeface="Comic Sans MS" panose="030F0702030302020204" pitchFamily="66" charset="0"/>
              </a:rPr>
              <a:t>il a des lunettes. </a:t>
            </a:r>
            <a:endParaRPr lang="fr-FR" dirty="0" smtClean="0">
              <a:latin typeface="Comic Sans MS" panose="030F0702030302020204" pitchFamily="66" charset="0"/>
            </a:endParaRPr>
          </a:p>
          <a:p>
            <a:pPr algn="ctr">
              <a:spcBef>
                <a:spcPts val="600"/>
              </a:spcBef>
            </a:pPr>
            <a:r>
              <a:rPr lang="fr-FR" dirty="0" smtClean="0">
                <a:latin typeface="Comic Sans MS" panose="030F0702030302020204" pitchFamily="66" charset="0"/>
              </a:rPr>
              <a:t>Qui </a:t>
            </a:r>
            <a:r>
              <a:rPr lang="fr-FR" dirty="0">
                <a:latin typeface="Comic Sans MS" panose="030F0702030302020204" pitchFamily="66" charset="0"/>
              </a:rPr>
              <a:t>est ce ? (</a:t>
            </a:r>
            <a:r>
              <a:rPr lang="fr-FR" dirty="0" err="1">
                <a:latin typeface="Comic Sans MS" panose="030F0702030302020204" pitchFamily="66" charset="0"/>
              </a:rPr>
              <a:t>Timeo</a:t>
            </a:r>
            <a:r>
              <a:rPr lang="fr-FR" dirty="0">
                <a:latin typeface="Comic Sans MS" panose="030F0702030302020204" pitchFamily="66" charset="0"/>
              </a:rPr>
              <a:t>)</a:t>
            </a:r>
          </a:p>
        </p:txBody>
      </p:sp>
      <p:pic>
        <p:nvPicPr>
          <p:cNvPr id="3" name="Image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284984"/>
            <a:ext cx="2796070" cy="3122664"/>
          </a:xfrm>
          <a:prstGeom prst="rect">
            <a:avLst/>
          </a:prstGeom>
        </p:spPr>
      </p:pic>
      <p:pic>
        <p:nvPicPr>
          <p:cNvPr id="4" name="Image 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3327502"/>
            <a:ext cx="2030240" cy="3072796"/>
          </a:xfrm>
          <a:prstGeom prst="rect">
            <a:avLst/>
          </a:prstGeom>
        </p:spPr>
      </p:pic>
      <p:pic>
        <p:nvPicPr>
          <p:cNvPr id="5" name="Image 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1605" y="3296358"/>
            <a:ext cx="3128587" cy="3111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966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>
                <a:latin typeface="Comic Sans MS" panose="030F0702030302020204" pitchFamily="66" charset="0"/>
              </a:rPr>
              <a:t>Perdu !</a:t>
            </a:r>
            <a:endParaRPr lang="fr-FR" dirty="0">
              <a:latin typeface="Comic Sans MS" panose="030F0702030302020204" pitchFamily="66" charset="0"/>
            </a:endParaRPr>
          </a:p>
        </p:txBody>
      </p:sp>
      <p:pic>
        <p:nvPicPr>
          <p:cNvPr id="3" name="Espace réservé du contenu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060848"/>
            <a:ext cx="803900" cy="1757363"/>
          </a:xfrm>
          <a:prstGeom prst="rect">
            <a:avLst/>
          </a:prstGeom>
        </p:spPr>
      </p:pic>
      <p:sp>
        <p:nvSpPr>
          <p:cNvPr id="4" name="Flèche droite 3">
            <a:hlinkClick r:id="" action="ppaction://hlinkshowjump?jump=previousslide"/>
          </p:cNvPr>
          <p:cNvSpPr/>
          <p:nvPr/>
        </p:nvSpPr>
        <p:spPr>
          <a:xfrm rot="10800000">
            <a:off x="2771800" y="4149080"/>
            <a:ext cx="3456384" cy="144016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RecommeRnce</a:t>
            </a:r>
            <a:endParaRPr lang="fr-FR" dirty="0"/>
          </a:p>
        </p:txBody>
      </p:sp>
      <p:sp>
        <p:nvSpPr>
          <p:cNvPr id="5" name="ZoneTexte 4">
            <a:hlinkClick r:id="" action="ppaction://hlinkshowjump?jump=previousslide"/>
          </p:cNvPr>
          <p:cNvSpPr txBox="1"/>
          <p:nvPr/>
        </p:nvSpPr>
        <p:spPr>
          <a:xfrm>
            <a:off x="3779912" y="4684494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Recommence!</a:t>
            </a:r>
            <a:endParaRPr lang="fr-F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5099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Comic Sans MS" panose="030F0702030302020204" pitchFamily="66" charset="0"/>
              </a:rPr>
              <a:t>Bravo !</a:t>
            </a:r>
            <a:endParaRPr lang="fr-FR" dirty="0">
              <a:latin typeface="Comic Sans MS" panose="030F0702030302020204" pitchFamily="66" charset="0"/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772816"/>
            <a:ext cx="1000125" cy="1790700"/>
          </a:xfrm>
        </p:spPr>
      </p:pic>
      <p:sp>
        <p:nvSpPr>
          <p:cNvPr id="5" name="Flèche droite 4"/>
          <p:cNvSpPr/>
          <p:nvPr/>
        </p:nvSpPr>
        <p:spPr>
          <a:xfrm>
            <a:off x="3257636" y="3973706"/>
            <a:ext cx="3024336" cy="108012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>
            <a:hlinkClick r:id="" action="ppaction://hlinkshowjump?jump=nextslide"/>
          </p:cNvPr>
          <p:cNvSpPr txBox="1"/>
          <p:nvPr/>
        </p:nvSpPr>
        <p:spPr>
          <a:xfrm>
            <a:off x="3833700" y="4329100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  <a:hlinkClick r:id="" action="ppaction://hlinkshowjump?jump=nextslide"/>
              </a:rPr>
              <a:t>Continue</a:t>
            </a:r>
            <a:r>
              <a:rPr lang="fr-FR" dirty="0" smtClean="0">
                <a:latin typeface="Comic Sans MS" panose="030F0702030302020204" pitchFamily="66" charset="0"/>
              </a:rPr>
              <a:t> </a:t>
            </a:r>
            <a:endParaRPr lang="fr-F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5633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15616" y="620688"/>
            <a:ext cx="6408712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fr-FR" dirty="0">
                <a:latin typeface="Comic Sans MS" panose="030F0702030302020204" pitchFamily="66" charset="0"/>
              </a:rPr>
              <a:t>Mon pingouin a une couronne avec une bouée.</a:t>
            </a:r>
          </a:p>
          <a:p>
            <a:pPr algn="ctr">
              <a:spcBef>
                <a:spcPts val="600"/>
              </a:spcBef>
            </a:pPr>
            <a:r>
              <a:rPr lang="fr-FR" dirty="0">
                <a:latin typeface="Comic Sans MS" panose="030F0702030302020204" pitchFamily="66" charset="0"/>
              </a:rPr>
              <a:t>Il y a sur mon pingouin des pattes bleues. </a:t>
            </a:r>
            <a:endParaRPr lang="fr-FR" dirty="0" smtClean="0">
              <a:latin typeface="Comic Sans MS" panose="030F0702030302020204" pitchFamily="66" charset="0"/>
            </a:endParaRPr>
          </a:p>
          <a:p>
            <a:pPr algn="ctr">
              <a:spcBef>
                <a:spcPts val="600"/>
              </a:spcBef>
            </a:pPr>
            <a:r>
              <a:rPr lang="fr-FR" dirty="0" smtClean="0">
                <a:latin typeface="Comic Sans MS" panose="030F0702030302020204" pitchFamily="66" charset="0"/>
              </a:rPr>
              <a:t>Ses </a:t>
            </a:r>
            <a:r>
              <a:rPr lang="fr-FR" dirty="0">
                <a:latin typeface="Comic Sans MS" panose="030F0702030302020204" pitchFamily="66" charset="0"/>
              </a:rPr>
              <a:t>ailes sont vertes. </a:t>
            </a:r>
          </a:p>
          <a:p>
            <a:pPr algn="ctr">
              <a:spcBef>
                <a:spcPts val="600"/>
              </a:spcBef>
            </a:pPr>
            <a:r>
              <a:rPr lang="fr-FR" dirty="0">
                <a:latin typeface="Comic Sans MS" panose="030F0702030302020204" pitchFamily="66" charset="0"/>
              </a:rPr>
              <a:t>Qui est ce ? (</a:t>
            </a:r>
            <a:r>
              <a:rPr lang="fr-FR" dirty="0" err="1">
                <a:latin typeface="Comic Sans MS" panose="030F0702030302020204" pitchFamily="66" charset="0"/>
              </a:rPr>
              <a:t>Aiyana</a:t>
            </a:r>
            <a:r>
              <a:rPr lang="fr-FR" dirty="0">
                <a:latin typeface="Comic Sans MS" panose="030F0702030302020204" pitchFamily="66" charset="0"/>
              </a:rPr>
              <a:t>)</a:t>
            </a:r>
          </a:p>
        </p:txBody>
      </p:sp>
      <p:pic>
        <p:nvPicPr>
          <p:cNvPr id="3" name="Image 2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780928"/>
            <a:ext cx="2277740" cy="3378899"/>
          </a:xfrm>
          <a:prstGeom prst="rect">
            <a:avLst/>
          </a:prstGeom>
        </p:spPr>
      </p:pic>
      <p:pic>
        <p:nvPicPr>
          <p:cNvPr id="4" name="Image 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2780928"/>
            <a:ext cx="3266386" cy="3400055"/>
          </a:xfrm>
          <a:prstGeom prst="rect">
            <a:avLst/>
          </a:prstGeom>
        </p:spPr>
      </p:pic>
      <p:pic>
        <p:nvPicPr>
          <p:cNvPr id="5" name="Image 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6271" y="2780928"/>
            <a:ext cx="2236113" cy="337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562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>
                <a:latin typeface="Comic Sans MS" panose="030F0702030302020204" pitchFamily="66" charset="0"/>
              </a:rPr>
              <a:t>Perdu !</a:t>
            </a:r>
            <a:endParaRPr lang="fr-FR" dirty="0">
              <a:latin typeface="Comic Sans MS" panose="030F0702030302020204" pitchFamily="66" charset="0"/>
            </a:endParaRPr>
          </a:p>
        </p:txBody>
      </p:sp>
      <p:pic>
        <p:nvPicPr>
          <p:cNvPr id="3" name="Espace réservé du contenu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060848"/>
            <a:ext cx="803900" cy="1757363"/>
          </a:xfrm>
          <a:prstGeom prst="rect">
            <a:avLst/>
          </a:prstGeom>
        </p:spPr>
      </p:pic>
      <p:sp>
        <p:nvSpPr>
          <p:cNvPr id="4" name="Flèche droite 3">
            <a:hlinkClick r:id="" action="ppaction://hlinkshowjump?jump=previousslide"/>
          </p:cNvPr>
          <p:cNvSpPr/>
          <p:nvPr/>
        </p:nvSpPr>
        <p:spPr>
          <a:xfrm rot="10800000">
            <a:off x="2771800" y="4149080"/>
            <a:ext cx="3456384" cy="144016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RecommeRnce</a:t>
            </a:r>
            <a:endParaRPr lang="fr-FR" dirty="0"/>
          </a:p>
        </p:txBody>
      </p:sp>
      <p:sp>
        <p:nvSpPr>
          <p:cNvPr id="5" name="ZoneTexte 4">
            <a:hlinkClick r:id="" action="ppaction://hlinkshowjump?jump=previousslide"/>
          </p:cNvPr>
          <p:cNvSpPr txBox="1"/>
          <p:nvPr/>
        </p:nvSpPr>
        <p:spPr>
          <a:xfrm>
            <a:off x="3779912" y="4684494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Recommence!</a:t>
            </a:r>
            <a:endParaRPr lang="fr-F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5503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Comic Sans MS" panose="030F0702030302020204" pitchFamily="66" charset="0"/>
              </a:rPr>
              <a:t>Bravo !</a:t>
            </a:r>
            <a:endParaRPr lang="fr-FR" dirty="0">
              <a:latin typeface="Comic Sans MS" panose="030F0702030302020204" pitchFamily="66" charset="0"/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772816"/>
            <a:ext cx="1000125" cy="1790700"/>
          </a:xfrm>
        </p:spPr>
      </p:pic>
      <p:sp>
        <p:nvSpPr>
          <p:cNvPr id="5" name="Flèche droite 4"/>
          <p:cNvSpPr/>
          <p:nvPr/>
        </p:nvSpPr>
        <p:spPr>
          <a:xfrm>
            <a:off x="3257636" y="3973706"/>
            <a:ext cx="3024336" cy="108012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>
            <a:hlinkClick r:id="" action="ppaction://hlinkshowjump?jump=nextslide"/>
          </p:cNvPr>
          <p:cNvSpPr txBox="1"/>
          <p:nvPr/>
        </p:nvSpPr>
        <p:spPr>
          <a:xfrm>
            <a:off x="3833700" y="4329100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  <a:hlinkClick r:id="" action="ppaction://hlinkshowjump?jump=nextslide"/>
              </a:rPr>
              <a:t>Continue</a:t>
            </a:r>
            <a:r>
              <a:rPr lang="fr-FR" dirty="0" smtClean="0">
                <a:latin typeface="Comic Sans MS" panose="030F0702030302020204" pitchFamily="66" charset="0"/>
              </a:rPr>
              <a:t> </a:t>
            </a:r>
            <a:endParaRPr lang="fr-F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481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00545" y="836712"/>
            <a:ext cx="5472608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fr-FR" dirty="0">
                <a:latin typeface="Comic Sans MS" panose="030F0702030302020204" pitchFamily="66" charset="0"/>
              </a:rPr>
              <a:t>Mon pingouin est multicolore et a l’air d’un clown. </a:t>
            </a:r>
            <a:endParaRPr lang="fr-FR" dirty="0" smtClean="0">
              <a:latin typeface="Comic Sans MS" panose="030F0702030302020204" pitchFamily="66" charset="0"/>
            </a:endParaRPr>
          </a:p>
          <a:p>
            <a:pPr algn="ctr">
              <a:spcBef>
                <a:spcPts val="600"/>
              </a:spcBef>
            </a:pPr>
            <a:r>
              <a:rPr lang="fr-FR" dirty="0" smtClean="0">
                <a:latin typeface="Comic Sans MS" panose="030F0702030302020204" pitchFamily="66" charset="0"/>
              </a:rPr>
              <a:t>Il </a:t>
            </a:r>
            <a:r>
              <a:rPr lang="fr-FR" dirty="0">
                <a:latin typeface="Comic Sans MS" panose="030F0702030302020204" pitchFamily="66" charset="0"/>
              </a:rPr>
              <a:t>a une fleur coincée dans la ceinture. </a:t>
            </a:r>
            <a:endParaRPr lang="fr-FR" dirty="0" smtClean="0">
              <a:latin typeface="Comic Sans MS" panose="030F0702030302020204" pitchFamily="66" charset="0"/>
            </a:endParaRPr>
          </a:p>
          <a:p>
            <a:pPr algn="ctr">
              <a:spcBef>
                <a:spcPts val="600"/>
              </a:spcBef>
            </a:pPr>
            <a:r>
              <a:rPr lang="fr-FR" dirty="0" smtClean="0">
                <a:latin typeface="Comic Sans MS" panose="030F0702030302020204" pitchFamily="66" charset="0"/>
              </a:rPr>
              <a:t>Il </a:t>
            </a:r>
            <a:r>
              <a:rPr lang="fr-FR" dirty="0">
                <a:latin typeface="Comic Sans MS" panose="030F0702030302020204" pitchFamily="66" charset="0"/>
              </a:rPr>
              <a:t>a une casquette bleue. </a:t>
            </a:r>
            <a:endParaRPr lang="fr-FR" dirty="0" smtClean="0">
              <a:latin typeface="Comic Sans MS" panose="030F0702030302020204" pitchFamily="66" charset="0"/>
            </a:endParaRPr>
          </a:p>
          <a:p>
            <a:pPr algn="ctr">
              <a:spcBef>
                <a:spcPts val="600"/>
              </a:spcBef>
            </a:pPr>
            <a:r>
              <a:rPr lang="fr-FR" dirty="0" smtClean="0">
                <a:latin typeface="Comic Sans MS" panose="030F0702030302020204" pitchFamily="66" charset="0"/>
              </a:rPr>
              <a:t>Qui </a:t>
            </a:r>
            <a:r>
              <a:rPr lang="fr-FR" dirty="0">
                <a:latin typeface="Comic Sans MS" panose="030F0702030302020204" pitchFamily="66" charset="0"/>
              </a:rPr>
              <a:t>est-ce ? (</a:t>
            </a:r>
            <a:r>
              <a:rPr lang="fr-FR" dirty="0" err="1">
                <a:latin typeface="Comic Sans MS" panose="030F0702030302020204" pitchFamily="66" charset="0"/>
              </a:rPr>
              <a:t>Mathilda</a:t>
            </a:r>
            <a:r>
              <a:rPr lang="fr-FR" dirty="0">
                <a:latin typeface="Comic Sans MS" panose="030F0702030302020204" pitchFamily="66" charset="0"/>
              </a:rPr>
              <a:t>)</a:t>
            </a:r>
          </a:p>
        </p:txBody>
      </p:sp>
      <p:pic>
        <p:nvPicPr>
          <p:cNvPr id="3" name="Image 2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780929"/>
            <a:ext cx="2532166" cy="3248106"/>
          </a:xfrm>
          <a:prstGeom prst="rect">
            <a:avLst/>
          </a:prstGeom>
        </p:spPr>
      </p:pic>
      <p:pic>
        <p:nvPicPr>
          <p:cNvPr id="4" name="Image 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9374" y="2759487"/>
            <a:ext cx="3001536" cy="3101587"/>
          </a:xfrm>
          <a:prstGeom prst="rect">
            <a:avLst/>
          </a:prstGeom>
        </p:spPr>
      </p:pic>
      <p:pic>
        <p:nvPicPr>
          <p:cNvPr id="5" name="Image 4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2751693"/>
            <a:ext cx="2921187" cy="3160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94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>
                <a:latin typeface="Comic Sans MS" panose="030F0702030302020204" pitchFamily="66" charset="0"/>
              </a:rPr>
              <a:t>Perdu !</a:t>
            </a:r>
            <a:endParaRPr lang="fr-FR" dirty="0">
              <a:latin typeface="Comic Sans MS" panose="030F0702030302020204" pitchFamily="66" charset="0"/>
            </a:endParaRPr>
          </a:p>
        </p:txBody>
      </p:sp>
      <p:pic>
        <p:nvPicPr>
          <p:cNvPr id="3" name="Espace réservé du contenu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060848"/>
            <a:ext cx="803900" cy="1757363"/>
          </a:xfrm>
          <a:prstGeom prst="rect">
            <a:avLst/>
          </a:prstGeom>
        </p:spPr>
      </p:pic>
      <p:sp>
        <p:nvSpPr>
          <p:cNvPr id="4" name="Flèche droite 3">
            <a:hlinkClick r:id="" action="ppaction://hlinkshowjump?jump=previousslide"/>
          </p:cNvPr>
          <p:cNvSpPr/>
          <p:nvPr/>
        </p:nvSpPr>
        <p:spPr>
          <a:xfrm rot="10800000">
            <a:off x="2771800" y="4149080"/>
            <a:ext cx="3456384" cy="144016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RecommeRnce</a:t>
            </a:r>
            <a:endParaRPr lang="fr-FR" dirty="0"/>
          </a:p>
        </p:txBody>
      </p:sp>
      <p:sp>
        <p:nvSpPr>
          <p:cNvPr id="5" name="ZoneTexte 4">
            <a:hlinkClick r:id="" action="ppaction://hlinkshowjump?jump=previousslide"/>
          </p:cNvPr>
          <p:cNvSpPr txBox="1"/>
          <p:nvPr/>
        </p:nvSpPr>
        <p:spPr>
          <a:xfrm>
            <a:off x="3779912" y="4684494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Recommence!</a:t>
            </a:r>
            <a:endParaRPr lang="fr-F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337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Comic Sans MS" panose="030F0702030302020204" pitchFamily="66" charset="0"/>
              </a:rPr>
              <a:t>Bravo !</a:t>
            </a:r>
            <a:endParaRPr lang="fr-FR" dirty="0">
              <a:latin typeface="Comic Sans MS" panose="030F0702030302020204" pitchFamily="66" charset="0"/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772816"/>
            <a:ext cx="1000125" cy="1790700"/>
          </a:xfrm>
        </p:spPr>
      </p:pic>
      <p:sp>
        <p:nvSpPr>
          <p:cNvPr id="5" name="Flèche droite 4"/>
          <p:cNvSpPr/>
          <p:nvPr/>
        </p:nvSpPr>
        <p:spPr>
          <a:xfrm>
            <a:off x="3257636" y="3973706"/>
            <a:ext cx="3024336" cy="108012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>
            <a:hlinkClick r:id="" action="ppaction://hlinkshowjump?jump=nextslide"/>
          </p:cNvPr>
          <p:cNvSpPr txBox="1"/>
          <p:nvPr/>
        </p:nvSpPr>
        <p:spPr>
          <a:xfrm>
            <a:off x="3833700" y="4329100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  <a:hlinkClick r:id="" action="ppaction://hlinkshowjump?jump=nextslide"/>
              </a:rPr>
              <a:t>Continue</a:t>
            </a:r>
            <a:r>
              <a:rPr lang="fr-FR" dirty="0" smtClean="0">
                <a:latin typeface="Comic Sans MS" panose="030F0702030302020204" pitchFamily="66" charset="0"/>
              </a:rPr>
              <a:t> </a:t>
            </a:r>
            <a:endParaRPr lang="fr-F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4690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835696" y="692696"/>
            <a:ext cx="5328592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fr-FR" dirty="0">
                <a:latin typeface="Comic Sans MS" panose="030F0702030302020204" pitchFamily="66" charset="0"/>
              </a:rPr>
              <a:t>Mon pingouin a un chapeau noir </a:t>
            </a:r>
            <a:endParaRPr lang="fr-FR" dirty="0" smtClean="0">
              <a:latin typeface="Comic Sans MS" panose="030F0702030302020204" pitchFamily="66" charset="0"/>
            </a:endParaRPr>
          </a:p>
          <a:p>
            <a:pPr algn="ctr">
              <a:spcBef>
                <a:spcPts val="600"/>
              </a:spcBef>
            </a:pPr>
            <a:r>
              <a:rPr lang="fr-FR" dirty="0" smtClean="0">
                <a:latin typeface="Comic Sans MS" panose="030F0702030302020204" pitchFamily="66" charset="0"/>
              </a:rPr>
              <a:t>et </a:t>
            </a:r>
            <a:r>
              <a:rPr lang="fr-FR" dirty="0">
                <a:latin typeface="Comic Sans MS" panose="030F0702030302020204" pitchFamily="66" charset="0"/>
              </a:rPr>
              <a:t>il a aussi un nœud papillon rouge, </a:t>
            </a:r>
            <a:endParaRPr lang="fr-FR" dirty="0" smtClean="0">
              <a:latin typeface="Comic Sans MS" panose="030F0702030302020204" pitchFamily="66" charset="0"/>
            </a:endParaRPr>
          </a:p>
          <a:p>
            <a:pPr algn="ctr">
              <a:spcBef>
                <a:spcPts val="600"/>
              </a:spcBef>
            </a:pPr>
            <a:r>
              <a:rPr lang="fr-FR" dirty="0" smtClean="0">
                <a:latin typeface="Comic Sans MS" panose="030F0702030302020204" pitchFamily="66" charset="0"/>
              </a:rPr>
              <a:t>et </a:t>
            </a:r>
            <a:r>
              <a:rPr lang="fr-FR" dirty="0">
                <a:latin typeface="Comic Sans MS" panose="030F0702030302020204" pitchFamily="66" charset="0"/>
              </a:rPr>
              <a:t>il a aussi une chemise bleue. </a:t>
            </a:r>
            <a:endParaRPr lang="fr-FR" dirty="0" smtClean="0">
              <a:latin typeface="Comic Sans MS" panose="030F0702030302020204" pitchFamily="66" charset="0"/>
            </a:endParaRPr>
          </a:p>
          <a:p>
            <a:pPr algn="ctr">
              <a:spcBef>
                <a:spcPts val="600"/>
              </a:spcBef>
            </a:pPr>
            <a:r>
              <a:rPr lang="fr-FR" dirty="0" smtClean="0">
                <a:latin typeface="Comic Sans MS" panose="030F0702030302020204" pitchFamily="66" charset="0"/>
              </a:rPr>
              <a:t>Qui </a:t>
            </a:r>
            <a:r>
              <a:rPr lang="fr-FR" dirty="0">
                <a:latin typeface="Comic Sans MS" panose="030F0702030302020204" pitchFamily="66" charset="0"/>
              </a:rPr>
              <a:t>est-ce ? (Floris)</a:t>
            </a:r>
          </a:p>
        </p:txBody>
      </p:sp>
      <p:pic>
        <p:nvPicPr>
          <p:cNvPr id="6" name="Image 5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812080"/>
            <a:ext cx="2637656" cy="2810360"/>
          </a:xfrm>
          <a:prstGeom prst="rect">
            <a:avLst/>
          </a:prstGeom>
        </p:spPr>
      </p:pic>
      <p:pic>
        <p:nvPicPr>
          <p:cNvPr id="7" name="Image 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2734446"/>
            <a:ext cx="1900341" cy="2876192"/>
          </a:xfrm>
          <a:prstGeom prst="rect">
            <a:avLst/>
          </a:prstGeom>
        </p:spPr>
      </p:pic>
      <p:pic>
        <p:nvPicPr>
          <p:cNvPr id="8" name="Image 7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698" y="2722644"/>
            <a:ext cx="1869180" cy="2887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035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95736" y="692696"/>
            <a:ext cx="4572000" cy="178510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</a:pPr>
            <a:r>
              <a:rPr lang="fr-FR" dirty="0">
                <a:latin typeface="Comic Sans MS" panose="030F0702030302020204" pitchFamily="66" charset="0"/>
              </a:rPr>
              <a:t>Il est noir </a:t>
            </a:r>
            <a:r>
              <a:rPr lang="fr-FR" dirty="0" smtClean="0">
                <a:latin typeface="Comic Sans MS" panose="030F0702030302020204" pitchFamily="66" charset="0"/>
              </a:rPr>
              <a:t>et </a:t>
            </a:r>
            <a:r>
              <a:rPr lang="fr-FR" dirty="0">
                <a:latin typeface="Comic Sans MS" panose="030F0702030302020204" pitchFamily="66" charset="0"/>
              </a:rPr>
              <a:t>blanc </a:t>
            </a:r>
            <a:endParaRPr lang="fr-FR" dirty="0" smtClean="0">
              <a:latin typeface="Comic Sans MS" panose="030F0702030302020204" pitchFamily="66" charset="0"/>
            </a:endParaRPr>
          </a:p>
          <a:p>
            <a:pPr algn="ctr">
              <a:spcBef>
                <a:spcPts val="600"/>
              </a:spcBef>
            </a:pPr>
            <a:r>
              <a:rPr lang="fr-FR" dirty="0" smtClean="0">
                <a:latin typeface="Comic Sans MS" panose="030F0702030302020204" pitchFamily="66" charset="0"/>
              </a:rPr>
              <a:t>et </a:t>
            </a:r>
            <a:r>
              <a:rPr lang="fr-FR" dirty="0">
                <a:latin typeface="Comic Sans MS" panose="030F0702030302020204" pitchFamily="66" charset="0"/>
              </a:rPr>
              <a:t>il  a un chapeau </a:t>
            </a:r>
            <a:endParaRPr lang="fr-FR" dirty="0" smtClean="0">
              <a:latin typeface="Comic Sans MS" panose="030F0702030302020204" pitchFamily="66" charset="0"/>
            </a:endParaRPr>
          </a:p>
          <a:p>
            <a:pPr algn="ctr">
              <a:spcBef>
                <a:spcPts val="600"/>
              </a:spcBef>
            </a:pPr>
            <a:r>
              <a:rPr lang="fr-FR" dirty="0" smtClean="0">
                <a:latin typeface="Comic Sans MS" panose="030F0702030302020204" pitchFamily="66" charset="0"/>
              </a:rPr>
              <a:t>et </a:t>
            </a:r>
            <a:r>
              <a:rPr lang="fr-FR" dirty="0">
                <a:latin typeface="Comic Sans MS" panose="030F0702030302020204" pitchFamily="66" charset="0"/>
              </a:rPr>
              <a:t>aussi  une chemise rouge </a:t>
            </a:r>
            <a:endParaRPr lang="fr-FR" dirty="0" smtClean="0">
              <a:latin typeface="Comic Sans MS" panose="030F0702030302020204" pitchFamily="66" charset="0"/>
            </a:endParaRPr>
          </a:p>
          <a:p>
            <a:pPr algn="ctr">
              <a:spcBef>
                <a:spcPts val="600"/>
              </a:spcBef>
            </a:pPr>
            <a:r>
              <a:rPr lang="fr-FR" dirty="0" smtClean="0">
                <a:latin typeface="Comic Sans MS" panose="030F0702030302020204" pitchFamily="66" charset="0"/>
              </a:rPr>
              <a:t>et </a:t>
            </a:r>
            <a:r>
              <a:rPr lang="fr-FR" dirty="0">
                <a:latin typeface="Comic Sans MS" panose="030F0702030302020204" pitchFamily="66" charset="0"/>
              </a:rPr>
              <a:t>il a les pattes  jaunes </a:t>
            </a:r>
            <a:r>
              <a:rPr lang="fr-FR" dirty="0">
                <a:latin typeface="Comic Sans MS" panose="030F0702030302020204" pitchFamily="66" charset="0"/>
              </a:rPr>
              <a:t>.</a:t>
            </a:r>
            <a:endParaRPr lang="fr-FR" dirty="0" smtClean="0">
              <a:latin typeface="Comic Sans MS" panose="030F0702030302020204" pitchFamily="66" charset="0"/>
            </a:endParaRPr>
          </a:p>
          <a:p>
            <a:pPr algn="ctr">
              <a:spcBef>
                <a:spcPts val="600"/>
              </a:spcBef>
            </a:pPr>
            <a:r>
              <a:rPr lang="fr-FR" dirty="0" smtClean="0">
                <a:latin typeface="Comic Sans MS" panose="030F0702030302020204" pitchFamily="66" charset="0"/>
              </a:rPr>
              <a:t>Qui </a:t>
            </a:r>
            <a:r>
              <a:rPr lang="fr-FR" dirty="0">
                <a:latin typeface="Comic Sans MS" panose="030F0702030302020204" pitchFamily="66" charset="0"/>
              </a:rPr>
              <a:t>est ce ? ( Yasmine)</a:t>
            </a:r>
          </a:p>
        </p:txBody>
      </p:sp>
      <p:pic>
        <p:nvPicPr>
          <p:cNvPr id="3" name="Image 2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3140968"/>
            <a:ext cx="2659939" cy="2833896"/>
          </a:xfrm>
          <a:prstGeom prst="rect">
            <a:avLst/>
          </a:prstGeom>
        </p:spPr>
      </p:pic>
      <p:pic>
        <p:nvPicPr>
          <p:cNvPr id="4" name="Image 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140968"/>
            <a:ext cx="3141337" cy="2833896"/>
          </a:xfrm>
          <a:prstGeom prst="rect">
            <a:avLst/>
          </a:prstGeom>
        </p:spPr>
      </p:pic>
      <p:pic>
        <p:nvPicPr>
          <p:cNvPr id="5" name="Image 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3140968"/>
            <a:ext cx="1834166" cy="2833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919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>
                <a:latin typeface="Comic Sans MS" panose="030F0702030302020204" pitchFamily="66" charset="0"/>
              </a:rPr>
              <a:t>Perdu !</a:t>
            </a:r>
            <a:endParaRPr lang="fr-FR" dirty="0">
              <a:latin typeface="Comic Sans MS" panose="030F0702030302020204" pitchFamily="66" charset="0"/>
            </a:endParaRPr>
          </a:p>
        </p:txBody>
      </p:sp>
      <p:pic>
        <p:nvPicPr>
          <p:cNvPr id="3" name="Espace réservé du contenu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060848"/>
            <a:ext cx="803900" cy="1757363"/>
          </a:xfrm>
          <a:prstGeom prst="rect">
            <a:avLst/>
          </a:prstGeom>
        </p:spPr>
      </p:pic>
      <p:sp>
        <p:nvSpPr>
          <p:cNvPr id="4" name="Flèche droite 3">
            <a:hlinkClick r:id="" action="ppaction://hlinkshowjump?jump=previousslide"/>
          </p:cNvPr>
          <p:cNvSpPr/>
          <p:nvPr/>
        </p:nvSpPr>
        <p:spPr>
          <a:xfrm rot="10800000">
            <a:off x="2771800" y="4149080"/>
            <a:ext cx="3456384" cy="144016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RecommeRnce</a:t>
            </a:r>
            <a:endParaRPr lang="fr-FR" dirty="0"/>
          </a:p>
        </p:txBody>
      </p:sp>
      <p:sp>
        <p:nvSpPr>
          <p:cNvPr id="5" name="ZoneTexte 4">
            <a:hlinkClick r:id="" action="ppaction://hlinkshowjump?jump=previousslide"/>
          </p:cNvPr>
          <p:cNvSpPr txBox="1"/>
          <p:nvPr/>
        </p:nvSpPr>
        <p:spPr>
          <a:xfrm>
            <a:off x="3779912" y="4684494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Recommence!</a:t>
            </a:r>
            <a:endParaRPr lang="fr-F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355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Comic Sans MS" panose="030F0702030302020204" pitchFamily="66" charset="0"/>
              </a:rPr>
              <a:t>Bravo !</a:t>
            </a:r>
            <a:endParaRPr lang="fr-FR" dirty="0">
              <a:latin typeface="Comic Sans MS" panose="030F0702030302020204" pitchFamily="66" charset="0"/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772816"/>
            <a:ext cx="1000125" cy="1790700"/>
          </a:xfrm>
        </p:spPr>
      </p:pic>
      <p:sp>
        <p:nvSpPr>
          <p:cNvPr id="5" name="Flèche droite 4"/>
          <p:cNvSpPr/>
          <p:nvPr/>
        </p:nvSpPr>
        <p:spPr>
          <a:xfrm>
            <a:off x="3257636" y="3973706"/>
            <a:ext cx="3024336" cy="108012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>
            <a:hlinkClick r:id="" action="ppaction://hlinkshowjump?jump=nextslide"/>
          </p:cNvPr>
          <p:cNvSpPr txBox="1"/>
          <p:nvPr/>
        </p:nvSpPr>
        <p:spPr>
          <a:xfrm>
            <a:off x="3833700" y="4329100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  <a:hlinkClick r:id="" action="ppaction://hlinkshowjump?jump=nextslide"/>
              </a:rPr>
              <a:t>Continue</a:t>
            </a:r>
            <a:r>
              <a:rPr lang="fr-FR" dirty="0" smtClean="0">
                <a:latin typeface="Comic Sans MS" panose="030F0702030302020204" pitchFamily="66" charset="0"/>
              </a:rPr>
              <a:t> </a:t>
            </a:r>
            <a:endParaRPr lang="fr-F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861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51720" y="764704"/>
            <a:ext cx="4572000" cy="135421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</a:pPr>
            <a:r>
              <a:rPr lang="fr-FR" dirty="0">
                <a:latin typeface="Comic Sans MS" panose="030F0702030302020204" pitchFamily="66" charset="0"/>
              </a:rPr>
              <a:t>Mon pingouin il a un nœud papillon orange. Il a un chapeau gris.                        </a:t>
            </a:r>
            <a:endParaRPr lang="fr-FR" dirty="0" smtClean="0">
              <a:latin typeface="Comic Sans MS" panose="030F0702030302020204" pitchFamily="66" charset="0"/>
            </a:endParaRPr>
          </a:p>
          <a:p>
            <a:pPr algn="ctr">
              <a:spcBef>
                <a:spcPts val="600"/>
              </a:spcBef>
            </a:pPr>
            <a:r>
              <a:rPr lang="fr-FR" dirty="0" smtClean="0">
                <a:latin typeface="Comic Sans MS" panose="030F0702030302020204" pitchFamily="66" charset="0"/>
              </a:rPr>
              <a:t>Il </a:t>
            </a:r>
            <a:r>
              <a:rPr lang="fr-FR" dirty="0">
                <a:latin typeface="Comic Sans MS" panose="030F0702030302020204" pitchFamily="66" charset="0"/>
              </a:rPr>
              <a:t>a une  chemise marron. </a:t>
            </a:r>
            <a:endParaRPr lang="fr-FR" dirty="0" smtClean="0">
              <a:latin typeface="Comic Sans MS" panose="030F0702030302020204" pitchFamily="66" charset="0"/>
            </a:endParaRPr>
          </a:p>
          <a:p>
            <a:pPr algn="ctr">
              <a:spcBef>
                <a:spcPts val="600"/>
              </a:spcBef>
            </a:pPr>
            <a:r>
              <a:rPr lang="fr-FR" dirty="0" smtClean="0">
                <a:latin typeface="Comic Sans MS" panose="030F0702030302020204" pitchFamily="66" charset="0"/>
              </a:rPr>
              <a:t>Qui </a:t>
            </a:r>
            <a:r>
              <a:rPr lang="fr-FR" dirty="0">
                <a:latin typeface="Comic Sans MS" panose="030F0702030302020204" pitchFamily="66" charset="0"/>
              </a:rPr>
              <a:t>est ce ? (Melody)</a:t>
            </a:r>
          </a:p>
        </p:txBody>
      </p:sp>
      <p:pic>
        <p:nvPicPr>
          <p:cNvPr id="3" name="Image 2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780957"/>
            <a:ext cx="2709664" cy="2887082"/>
          </a:xfrm>
          <a:prstGeom prst="rect">
            <a:avLst/>
          </a:prstGeom>
        </p:spPr>
      </p:pic>
      <p:pic>
        <p:nvPicPr>
          <p:cNvPr id="4" name="Image 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724573"/>
            <a:ext cx="2656610" cy="2873842"/>
          </a:xfrm>
          <a:prstGeom prst="rect">
            <a:avLst/>
          </a:prstGeom>
        </p:spPr>
      </p:pic>
      <p:pic>
        <p:nvPicPr>
          <p:cNvPr id="5" name="Image 4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780957"/>
            <a:ext cx="2843808" cy="2817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308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>
                <a:latin typeface="Comic Sans MS" panose="030F0702030302020204" pitchFamily="66" charset="0"/>
              </a:rPr>
              <a:t>Perdu !</a:t>
            </a:r>
            <a:endParaRPr lang="fr-FR" dirty="0">
              <a:latin typeface="Comic Sans MS" panose="030F0702030302020204" pitchFamily="66" charset="0"/>
            </a:endParaRPr>
          </a:p>
        </p:txBody>
      </p:sp>
      <p:pic>
        <p:nvPicPr>
          <p:cNvPr id="3" name="Espace réservé du contenu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060848"/>
            <a:ext cx="803900" cy="1757363"/>
          </a:xfrm>
          <a:prstGeom prst="rect">
            <a:avLst/>
          </a:prstGeom>
        </p:spPr>
      </p:pic>
      <p:sp>
        <p:nvSpPr>
          <p:cNvPr id="4" name="Flèche droite 3">
            <a:hlinkClick r:id="" action="ppaction://hlinkshowjump?jump=previousslide"/>
          </p:cNvPr>
          <p:cNvSpPr/>
          <p:nvPr/>
        </p:nvSpPr>
        <p:spPr>
          <a:xfrm rot="10800000">
            <a:off x="2771800" y="4149080"/>
            <a:ext cx="3456384" cy="144016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RecommeRnce</a:t>
            </a:r>
            <a:endParaRPr lang="fr-FR" dirty="0"/>
          </a:p>
        </p:txBody>
      </p:sp>
      <p:sp>
        <p:nvSpPr>
          <p:cNvPr id="5" name="ZoneTexte 4">
            <a:hlinkClick r:id="" action="ppaction://hlinkshowjump?jump=previousslide"/>
          </p:cNvPr>
          <p:cNvSpPr txBox="1"/>
          <p:nvPr/>
        </p:nvSpPr>
        <p:spPr>
          <a:xfrm>
            <a:off x="3779912" y="4684494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Recommence!</a:t>
            </a:r>
            <a:endParaRPr lang="fr-F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866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Comic Sans MS" panose="030F0702030302020204" pitchFamily="66" charset="0"/>
              </a:rPr>
              <a:t>Bravo !</a:t>
            </a:r>
            <a:endParaRPr lang="fr-FR" dirty="0">
              <a:latin typeface="Comic Sans MS" panose="030F0702030302020204" pitchFamily="66" charset="0"/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772816"/>
            <a:ext cx="1000125" cy="1790700"/>
          </a:xfrm>
        </p:spPr>
      </p:pic>
      <p:sp>
        <p:nvSpPr>
          <p:cNvPr id="5" name="Flèche droite 4"/>
          <p:cNvSpPr/>
          <p:nvPr/>
        </p:nvSpPr>
        <p:spPr>
          <a:xfrm>
            <a:off x="3257636" y="3973706"/>
            <a:ext cx="3024336" cy="108012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>
            <a:hlinkClick r:id="" action="ppaction://hlinkshowjump?jump=nextslide"/>
          </p:cNvPr>
          <p:cNvSpPr txBox="1"/>
          <p:nvPr/>
        </p:nvSpPr>
        <p:spPr>
          <a:xfrm>
            <a:off x="3833700" y="4329100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  <a:hlinkClick r:id="" action="ppaction://hlinkshowjump?jump=nextslide"/>
              </a:rPr>
              <a:t>Continue</a:t>
            </a:r>
            <a:r>
              <a:rPr lang="fr-FR" dirty="0" smtClean="0">
                <a:latin typeface="Comic Sans MS" panose="030F0702030302020204" pitchFamily="66" charset="0"/>
              </a:rPr>
              <a:t> </a:t>
            </a:r>
            <a:endParaRPr lang="fr-F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2514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31640" y="548680"/>
            <a:ext cx="6696744" cy="175260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fr-FR" sz="1800" dirty="0">
                <a:latin typeface="Comic Sans MS" panose="030F0702030302020204" pitchFamily="66" charset="0"/>
              </a:rPr>
              <a:t>Il est noir  et  blanc,  sa  chemise  est  multicolore. 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fr-FR" sz="1800" dirty="0">
                <a:latin typeface="Comic Sans MS" panose="030F0702030302020204" pitchFamily="66" charset="0"/>
              </a:rPr>
              <a:t>Il  a  des   lunettes   sur sa  tête.  </a:t>
            </a:r>
            <a:endParaRPr lang="fr-FR" sz="1800" dirty="0" smtClean="0">
              <a:latin typeface="Comic Sans MS" panose="030F0702030302020204" pitchFamily="66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fr-FR" sz="1800" dirty="0" smtClean="0">
                <a:latin typeface="Comic Sans MS" panose="030F0702030302020204" pitchFamily="66" charset="0"/>
              </a:rPr>
              <a:t>Il  </a:t>
            </a:r>
            <a:r>
              <a:rPr lang="fr-FR" sz="1800" dirty="0">
                <a:latin typeface="Comic Sans MS" panose="030F0702030302020204" pitchFamily="66" charset="0"/>
              </a:rPr>
              <a:t>a  nœud  papillon  vert  et  orange. </a:t>
            </a:r>
            <a:endParaRPr lang="fr-FR" sz="1800" dirty="0" smtClean="0">
              <a:latin typeface="Comic Sans MS" panose="030F0702030302020204" pitchFamily="66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fr-FR" sz="1800" dirty="0" smtClean="0">
                <a:latin typeface="Comic Sans MS" panose="030F0702030302020204" pitchFamily="66" charset="0"/>
              </a:rPr>
              <a:t>Il </a:t>
            </a:r>
            <a:r>
              <a:rPr lang="fr-FR" sz="1800" dirty="0">
                <a:latin typeface="Comic Sans MS" panose="030F0702030302020204" pitchFamily="66" charset="0"/>
              </a:rPr>
              <a:t>a un  chapeau  melon  noir. </a:t>
            </a:r>
            <a:endParaRPr lang="fr-FR" sz="1800" dirty="0" smtClean="0">
              <a:latin typeface="Comic Sans MS" panose="030F0702030302020204" pitchFamily="66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fr-FR" sz="1800" dirty="0" smtClean="0">
                <a:latin typeface="Comic Sans MS" panose="030F0702030302020204" pitchFamily="66" charset="0"/>
              </a:rPr>
              <a:t>Qui  </a:t>
            </a:r>
            <a:r>
              <a:rPr lang="fr-FR" sz="1800" dirty="0">
                <a:latin typeface="Comic Sans MS" panose="030F0702030302020204" pitchFamily="66" charset="0"/>
              </a:rPr>
              <a:t>est  ce ? (Soline)   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fr-FR" sz="1800" dirty="0">
                <a:latin typeface="Comic Sans MS" panose="030F0702030302020204" pitchFamily="66" charset="0"/>
              </a:rPr>
              <a:t> 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endParaRPr lang="fr-FR" sz="1800" dirty="0">
              <a:latin typeface="Comic Sans MS" panose="030F0702030302020204" pitchFamily="66" charset="0"/>
            </a:endParaRPr>
          </a:p>
        </p:txBody>
      </p:sp>
      <p:pic>
        <p:nvPicPr>
          <p:cNvPr id="5" name="Image 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75" y="3046046"/>
            <a:ext cx="3402079" cy="3352195"/>
          </a:xfrm>
          <a:prstGeom prst="rect">
            <a:avLst/>
          </a:prstGeom>
        </p:spPr>
      </p:pic>
      <p:pic>
        <p:nvPicPr>
          <p:cNvPr id="7" name="Image 6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3046046"/>
            <a:ext cx="2616799" cy="3356667"/>
          </a:xfrm>
          <a:prstGeom prst="rect">
            <a:avLst/>
          </a:prstGeom>
        </p:spPr>
      </p:pic>
      <p:pic>
        <p:nvPicPr>
          <p:cNvPr id="8" name="Image 7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3041575"/>
            <a:ext cx="2376263" cy="3347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732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Comic Sans MS" panose="030F0702030302020204" pitchFamily="66" charset="0"/>
              </a:rPr>
              <a:t>Perdu !</a:t>
            </a:r>
            <a:endParaRPr lang="fr-FR" dirty="0">
              <a:latin typeface="Comic Sans MS" panose="030F0702030302020204" pitchFamily="66" charset="0"/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060848"/>
            <a:ext cx="803900" cy="1757363"/>
          </a:xfrm>
        </p:spPr>
      </p:pic>
      <p:sp>
        <p:nvSpPr>
          <p:cNvPr id="6" name="Flèche droite 5">
            <a:hlinkClick r:id="" action="ppaction://hlinkshowjump?jump=previousslide"/>
          </p:cNvPr>
          <p:cNvSpPr/>
          <p:nvPr/>
        </p:nvSpPr>
        <p:spPr>
          <a:xfrm rot="10800000">
            <a:off x="2771800" y="4149080"/>
            <a:ext cx="3456384" cy="144016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>
            <a:hlinkClick r:id="" action="ppaction://hlinkshowjump?jump=previousslide"/>
          </p:cNvPr>
          <p:cNvSpPr txBox="1"/>
          <p:nvPr/>
        </p:nvSpPr>
        <p:spPr>
          <a:xfrm>
            <a:off x="3779912" y="4684494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Recommence!</a:t>
            </a:r>
            <a:endParaRPr lang="fr-F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3501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Comic Sans MS" panose="030F0702030302020204" pitchFamily="66" charset="0"/>
              </a:rPr>
              <a:t>Bravo !</a:t>
            </a:r>
            <a:endParaRPr lang="fr-FR" dirty="0">
              <a:latin typeface="Comic Sans MS" panose="030F0702030302020204" pitchFamily="66" charset="0"/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772816"/>
            <a:ext cx="1000125" cy="1790700"/>
          </a:xfrm>
        </p:spPr>
      </p:pic>
      <p:sp>
        <p:nvSpPr>
          <p:cNvPr id="5" name="Flèche droite 4"/>
          <p:cNvSpPr/>
          <p:nvPr/>
        </p:nvSpPr>
        <p:spPr>
          <a:xfrm>
            <a:off x="3257636" y="3973706"/>
            <a:ext cx="3024336" cy="108012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3833700" y="4329100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  <a:hlinkClick r:id="" action="ppaction://hlinkshowjump?jump=nextslide"/>
              </a:rPr>
              <a:t>Continue</a:t>
            </a:r>
            <a:r>
              <a:rPr lang="fr-FR" dirty="0" smtClean="0">
                <a:latin typeface="Comic Sans MS" panose="030F0702030302020204" pitchFamily="66" charset="0"/>
              </a:rPr>
              <a:t> </a:t>
            </a:r>
            <a:endParaRPr lang="fr-F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1157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8577" y="476672"/>
            <a:ext cx="4572000" cy="213904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</a:pPr>
            <a:r>
              <a:rPr lang="fr-FR" dirty="0">
                <a:latin typeface="Comic Sans MS" panose="030F0702030302020204" pitchFamily="66" charset="0"/>
              </a:rPr>
              <a:t>Il a un chapeau noir, </a:t>
            </a:r>
            <a:endParaRPr lang="fr-FR" dirty="0" smtClean="0">
              <a:latin typeface="Comic Sans MS" panose="030F0702030302020204" pitchFamily="66" charset="0"/>
            </a:endParaRPr>
          </a:p>
          <a:p>
            <a:pPr algn="ctr">
              <a:spcBef>
                <a:spcPts val="600"/>
              </a:spcBef>
            </a:pPr>
            <a:r>
              <a:rPr lang="fr-FR" dirty="0" smtClean="0">
                <a:latin typeface="Comic Sans MS" panose="030F0702030302020204" pitchFamily="66" charset="0"/>
              </a:rPr>
              <a:t>un </a:t>
            </a:r>
            <a:r>
              <a:rPr lang="fr-FR" dirty="0">
                <a:latin typeface="Comic Sans MS" panose="030F0702030302020204" pitchFamily="66" charset="0"/>
              </a:rPr>
              <a:t>nœud papillon orange et rouge </a:t>
            </a:r>
            <a:endParaRPr lang="fr-FR" dirty="0" smtClean="0">
              <a:latin typeface="Comic Sans MS" panose="030F0702030302020204" pitchFamily="66" charset="0"/>
            </a:endParaRPr>
          </a:p>
          <a:p>
            <a:pPr algn="ctr">
              <a:spcBef>
                <a:spcPts val="600"/>
              </a:spcBef>
            </a:pPr>
            <a:r>
              <a:rPr lang="fr-FR" dirty="0" smtClean="0">
                <a:latin typeface="Comic Sans MS" panose="030F0702030302020204" pitchFamily="66" charset="0"/>
              </a:rPr>
              <a:t>et </a:t>
            </a:r>
            <a:r>
              <a:rPr lang="fr-FR" dirty="0">
                <a:latin typeface="Comic Sans MS" panose="030F0702030302020204" pitchFamily="66" charset="0"/>
              </a:rPr>
              <a:t>sa queue est multicolore. </a:t>
            </a:r>
            <a:endParaRPr lang="fr-FR" dirty="0" smtClean="0">
              <a:latin typeface="Comic Sans MS" panose="030F0702030302020204" pitchFamily="66" charset="0"/>
            </a:endParaRPr>
          </a:p>
          <a:p>
            <a:pPr algn="ctr">
              <a:spcBef>
                <a:spcPts val="600"/>
              </a:spcBef>
            </a:pPr>
            <a:r>
              <a:rPr lang="fr-FR" dirty="0" smtClean="0">
                <a:latin typeface="Comic Sans MS" panose="030F0702030302020204" pitchFamily="66" charset="0"/>
              </a:rPr>
              <a:t>Son </a:t>
            </a:r>
            <a:r>
              <a:rPr lang="fr-FR" dirty="0">
                <a:latin typeface="Comic Sans MS" panose="030F0702030302020204" pitchFamily="66" charset="0"/>
              </a:rPr>
              <a:t>tee </a:t>
            </a:r>
            <a:r>
              <a:rPr lang="fr-FR" dirty="0" err="1">
                <a:latin typeface="Comic Sans MS" panose="030F0702030302020204" pitchFamily="66" charset="0"/>
              </a:rPr>
              <a:t>shirt</a:t>
            </a:r>
            <a:r>
              <a:rPr lang="fr-FR" dirty="0">
                <a:latin typeface="Comic Sans MS" panose="030F0702030302020204" pitchFamily="66" charset="0"/>
              </a:rPr>
              <a:t> est marron et vert. </a:t>
            </a:r>
            <a:endParaRPr lang="fr-FR" dirty="0" smtClean="0">
              <a:latin typeface="Comic Sans MS" panose="030F0702030302020204" pitchFamily="66" charset="0"/>
            </a:endParaRPr>
          </a:p>
          <a:p>
            <a:pPr algn="ctr">
              <a:spcBef>
                <a:spcPts val="600"/>
              </a:spcBef>
            </a:pPr>
            <a:r>
              <a:rPr lang="fr-FR" dirty="0" smtClean="0">
                <a:latin typeface="Comic Sans MS" panose="030F0702030302020204" pitchFamily="66" charset="0"/>
              </a:rPr>
              <a:t>Ses </a:t>
            </a:r>
            <a:r>
              <a:rPr lang="fr-FR" dirty="0">
                <a:latin typeface="Comic Sans MS" panose="030F0702030302020204" pitchFamily="66" charset="0"/>
              </a:rPr>
              <a:t>pattes sont rouges et jaunes. </a:t>
            </a:r>
            <a:endParaRPr lang="fr-FR" dirty="0" smtClean="0">
              <a:latin typeface="Comic Sans MS" panose="030F0702030302020204" pitchFamily="66" charset="0"/>
            </a:endParaRPr>
          </a:p>
          <a:p>
            <a:pPr algn="ctr">
              <a:spcBef>
                <a:spcPts val="600"/>
              </a:spcBef>
            </a:pPr>
            <a:r>
              <a:rPr lang="fr-FR" dirty="0" smtClean="0">
                <a:latin typeface="Comic Sans MS" panose="030F0702030302020204" pitchFamily="66" charset="0"/>
              </a:rPr>
              <a:t>Qui </a:t>
            </a:r>
            <a:r>
              <a:rPr lang="fr-FR" dirty="0">
                <a:latin typeface="Comic Sans MS" panose="030F0702030302020204" pitchFamily="66" charset="0"/>
              </a:rPr>
              <a:t>est ce ? (</a:t>
            </a:r>
            <a:r>
              <a:rPr lang="fr-FR" dirty="0" err="1">
                <a:latin typeface="Comic Sans MS" panose="030F0702030302020204" pitchFamily="66" charset="0"/>
              </a:rPr>
              <a:t>Rayan</a:t>
            </a:r>
            <a:r>
              <a:rPr lang="fr-FR" dirty="0">
                <a:latin typeface="Comic Sans MS" panose="030F0702030302020204" pitchFamily="66" charset="0"/>
              </a:rPr>
              <a:t>)</a:t>
            </a:r>
          </a:p>
        </p:txBody>
      </p:sp>
      <p:pic>
        <p:nvPicPr>
          <p:cNvPr id="5" name="Image 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746248"/>
            <a:ext cx="2572864" cy="3624664"/>
          </a:xfrm>
          <a:prstGeom prst="rect">
            <a:avLst/>
          </a:prstGeom>
        </p:spPr>
      </p:pic>
      <p:pic>
        <p:nvPicPr>
          <p:cNvPr id="6" name="Image 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376" y="2746248"/>
            <a:ext cx="2589628" cy="3526302"/>
          </a:xfrm>
          <a:prstGeom prst="rect">
            <a:avLst/>
          </a:prstGeom>
        </p:spPr>
      </p:pic>
      <p:pic>
        <p:nvPicPr>
          <p:cNvPr id="7" name="Image 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223" y="2707251"/>
            <a:ext cx="3540207" cy="3604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7310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>
                <a:latin typeface="Comic Sans MS" panose="030F0702030302020204" pitchFamily="66" charset="0"/>
              </a:rPr>
              <a:t>Perdu !</a:t>
            </a:r>
            <a:endParaRPr lang="fr-FR" dirty="0">
              <a:latin typeface="Comic Sans MS" panose="030F0702030302020204" pitchFamily="66" charset="0"/>
            </a:endParaRPr>
          </a:p>
        </p:txBody>
      </p:sp>
      <p:pic>
        <p:nvPicPr>
          <p:cNvPr id="3" name="Espace réservé du contenu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060848"/>
            <a:ext cx="803900" cy="1757363"/>
          </a:xfrm>
          <a:prstGeom prst="rect">
            <a:avLst/>
          </a:prstGeom>
        </p:spPr>
      </p:pic>
      <p:sp>
        <p:nvSpPr>
          <p:cNvPr id="4" name="Flèche droite 3">
            <a:hlinkClick r:id="" action="ppaction://hlinkshowjump?jump=previousslide"/>
          </p:cNvPr>
          <p:cNvSpPr/>
          <p:nvPr/>
        </p:nvSpPr>
        <p:spPr>
          <a:xfrm rot="10800000">
            <a:off x="2771800" y="4149080"/>
            <a:ext cx="3456384" cy="144016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RecommeRnce</a:t>
            </a:r>
            <a:endParaRPr lang="fr-FR" dirty="0"/>
          </a:p>
        </p:txBody>
      </p:sp>
      <p:sp>
        <p:nvSpPr>
          <p:cNvPr id="5" name="ZoneTexte 4">
            <a:hlinkClick r:id="" action="ppaction://hlinkshowjump?jump=previousslide"/>
          </p:cNvPr>
          <p:cNvSpPr txBox="1"/>
          <p:nvPr/>
        </p:nvSpPr>
        <p:spPr>
          <a:xfrm>
            <a:off x="3779912" y="4684494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Recommence!</a:t>
            </a:r>
            <a:endParaRPr lang="fr-F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410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Comic Sans MS" panose="030F0702030302020204" pitchFamily="66" charset="0"/>
              </a:rPr>
              <a:t>Perdu !</a:t>
            </a:r>
            <a:endParaRPr lang="fr-FR" dirty="0">
              <a:latin typeface="Comic Sans MS" panose="030F0702030302020204" pitchFamily="66" charset="0"/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060848"/>
            <a:ext cx="803900" cy="1757363"/>
          </a:xfrm>
        </p:spPr>
      </p:pic>
      <p:sp>
        <p:nvSpPr>
          <p:cNvPr id="6" name="Flèche droite 5">
            <a:hlinkClick r:id="" action="ppaction://hlinkshowjump?jump=previousslide"/>
          </p:cNvPr>
          <p:cNvSpPr/>
          <p:nvPr/>
        </p:nvSpPr>
        <p:spPr>
          <a:xfrm rot="10800000">
            <a:off x="2771800" y="4149080"/>
            <a:ext cx="3456384" cy="144016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>
            <a:hlinkClick r:id="" action="ppaction://hlinkshowjump?jump=previousslide"/>
          </p:cNvPr>
          <p:cNvSpPr txBox="1"/>
          <p:nvPr/>
        </p:nvSpPr>
        <p:spPr>
          <a:xfrm>
            <a:off x="3779912" y="4684494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Recommence!</a:t>
            </a:r>
            <a:endParaRPr lang="fr-F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793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Comic Sans MS" panose="030F0702030302020204" pitchFamily="66" charset="0"/>
              </a:rPr>
              <a:t>Bravo !</a:t>
            </a:r>
            <a:endParaRPr lang="fr-FR" dirty="0">
              <a:latin typeface="Comic Sans MS" panose="030F0702030302020204" pitchFamily="66" charset="0"/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772816"/>
            <a:ext cx="1000125" cy="1790700"/>
          </a:xfrm>
        </p:spPr>
      </p:pic>
      <p:sp>
        <p:nvSpPr>
          <p:cNvPr id="5" name="Flèche droite 4"/>
          <p:cNvSpPr/>
          <p:nvPr/>
        </p:nvSpPr>
        <p:spPr>
          <a:xfrm>
            <a:off x="3257636" y="3973706"/>
            <a:ext cx="3024336" cy="108012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3833700" y="4329100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  <a:hlinkClick r:id="" action="ppaction://hlinkshowjump?jump=nextslide"/>
              </a:rPr>
              <a:t>Continue</a:t>
            </a:r>
            <a:r>
              <a:rPr lang="fr-FR" dirty="0" smtClean="0">
                <a:latin typeface="Comic Sans MS" panose="030F0702030302020204" pitchFamily="66" charset="0"/>
              </a:rPr>
              <a:t> </a:t>
            </a:r>
            <a:endParaRPr lang="fr-F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1890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91190" y="476672"/>
            <a:ext cx="4572000" cy="241604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</a:pPr>
            <a:r>
              <a:rPr lang="fr-FR" dirty="0">
                <a:latin typeface="Comic Sans MS" panose="030F0702030302020204" pitchFamily="66" charset="0"/>
              </a:rPr>
              <a:t>Il a un nœud papillon violet </a:t>
            </a:r>
            <a:endParaRPr lang="fr-FR" dirty="0" smtClean="0">
              <a:latin typeface="Comic Sans MS" panose="030F0702030302020204" pitchFamily="66" charset="0"/>
            </a:endParaRPr>
          </a:p>
          <a:p>
            <a:pPr algn="ctr">
              <a:spcBef>
                <a:spcPts val="600"/>
              </a:spcBef>
            </a:pPr>
            <a:r>
              <a:rPr lang="fr-FR" dirty="0" smtClean="0">
                <a:latin typeface="Comic Sans MS" panose="030F0702030302020204" pitchFamily="66" charset="0"/>
              </a:rPr>
              <a:t>avec </a:t>
            </a:r>
            <a:r>
              <a:rPr lang="fr-FR" dirty="0">
                <a:latin typeface="Comic Sans MS" panose="030F0702030302020204" pitchFamily="66" charset="0"/>
              </a:rPr>
              <a:t>une chemise orange avec de l’autre côté des ronds bleus et du vert. </a:t>
            </a:r>
            <a:endParaRPr lang="fr-FR" dirty="0" smtClean="0">
              <a:latin typeface="Comic Sans MS" panose="030F0702030302020204" pitchFamily="66" charset="0"/>
            </a:endParaRPr>
          </a:p>
          <a:p>
            <a:pPr algn="ctr">
              <a:spcBef>
                <a:spcPts val="600"/>
              </a:spcBef>
            </a:pPr>
            <a:r>
              <a:rPr lang="fr-FR" dirty="0" smtClean="0">
                <a:latin typeface="Comic Sans MS" panose="030F0702030302020204" pitchFamily="66" charset="0"/>
              </a:rPr>
              <a:t>Il </a:t>
            </a:r>
            <a:r>
              <a:rPr lang="fr-FR" dirty="0">
                <a:latin typeface="Comic Sans MS" panose="030F0702030302020204" pitchFamily="66" charset="0"/>
              </a:rPr>
              <a:t>a un chapeau noir </a:t>
            </a:r>
            <a:endParaRPr lang="fr-FR" dirty="0" smtClean="0">
              <a:latin typeface="Comic Sans MS" panose="030F0702030302020204" pitchFamily="66" charset="0"/>
            </a:endParaRPr>
          </a:p>
          <a:p>
            <a:pPr algn="ctr">
              <a:spcBef>
                <a:spcPts val="600"/>
              </a:spcBef>
            </a:pPr>
            <a:r>
              <a:rPr lang="fr-FR" dirty="0" smtClean="0">
                <a:latin typeface="Comic Sans MS" panose="030F0702030302020204" pitchFamily="66" charset="0"/>
              </a:rPr>
              <a:t>et </a:t>
            </a:r>
            <a:r>
              <a:rPr lang="fr-FR" dirty="0">
                <a:latin typeface="Comic Sans MS" panose="030F0702030302020204" pitchFamily="66" charset="0"/>
              </a:rPr>
              <a:t>des ailes jaunes </a:t>
            </a:r>
            <a:endParaRPr lang="fr-FR" dirty="0" smtClean="0">
              <a:latin typeface="Comic Sans MS" panose="030F0702030302020204" pitchFamily="66" charset="0"/>
            </a:endParaRPr>
          </a:p>
          <a:p>
            <a:pPr algn="ctr">
              <a:spcBef>
                <a:spcPts val="600"/>
              </a:spcBef>
            </a:pPr>
            <a:r>
              <a:rPr lang="fr-FR" dirty="0" smtClean="0">
                <a:latin typeface="Comic Sans MS" panose="030F0702030302020204" pitchFamily="66" charset="0"/>
              </a:rPr>
              <a:t>et </a:t>
            </a:r>
            <a:r>
              <a:rPr lang="fr-FR" dirty="0">
                <a:latin typeface="Comic Sans MS" panose="030F0702030302020204" pitchFamily="66" charset="0"/>
              </a:rPr>
              <a:t>la tête verte. </a:t>
            </a:r>
            <a:endParaRPr lang="fr-FR" dirty="0" smtClean="0">
              <a:latin typeface="Comic Sans MS" panose="030F0702030302020204" pitchFamily="66" charset="0"/>
            </a:endParaRPr>
          </a:p>
          <a:p>
            <a:pPr algn="ctr">
              <a:spcBef>
                <a:spcPts val="600"/>
              </a:spcBef>
            </a:pPr>
            <a:r>
              <a:rPr lang="fr-FR" dirty="0" smtClean="0">
                <a:latin typeface="Comic Sans MS" panose="030F0702030302020204" pitchFamily="66" charset="0"/>
              </a:rPr>
              <a:t>Qui </a:t>
            </a:r>
            <a:r>
              <a:rPr lang="fr-FR" dirty="0">
                <a:latin typeface="Comic Sans MS" panose="030F0702030302020204" pitchFamily="66" charset="0"/>
              </a:rPr>
              <a:t>est-ce ? (Joan)</a:t>
            </a:r>
          </a:p>
        </p:txBody>
      </p:sp>
      <p:pic>
        <p:nvPicPr>
          <p:cNvPr id="5" name="Image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3212975"/>
            <a:ext cx="3345783" cy="3406351"/>
          </a:xfrm>
          <a:prstGeom prst="rect">
            <a:avLst/>
          </a:prstGeom>
        </p:spPr>
      </p:pic>
      <p:pic>
        <p:nvPicPr>
          <p:cNvPr id="6" name="Image 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3077174"/>
            <a:ext cx="2514296" cy="3542153"/>
          </a:xfrm>
          <a:prstGeom prst="rect">
            <a:avLst/>
          </a:prstGeom>
        </p:spPr>
      </p:pic>
      <p:pic>
        <p:nvPicPr>
          <p:cNvPr id="7" name="Image 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3122290"/>
            <a:ext cx="2293829" cy="3531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48151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Comic Sans MS" panose="030F0702030302020204" pitchFamily="66" charset="0"/>
              </a:rPr>
              <a:t>Perdu !</a:t>
            </a:r>
            <a:endParaRPr lang="fr-FR" dirty="0">
              <a:latin typeface="Comic Sans MS" panose="030F0702030302020204" pitchFamily="66" charset="0"/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060848"/>
            <a:ext cx="803900" cy="1757363"/>
          </a:xfrm>
        </p:spPr>
      </p:pic>
      <p:sp>
        <p:nvSpPr>
          <p:cNvPr id="6" name="Flèche droite 5">
            <a:hlinkClick r:id="" action="ppaction://hlinkshowjump?jump=previousslide"/>
          </p:cNvPr>
          <p:cNvSpPr/>
          <p:nvPr/>
        </p:nvSpPr>
        <p:spPr>
          <a:xfrm rot="10800000">
            <a:off x="2771800" y="4149080"/>
            <a:ext cx="3456384" cy="144016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>
            <a:hlinkClick r:id="" action="ppaction://hlinkshowjump?jump=previousslide"/>
          </p:cNvPr>
          <p:cNvSpPr txBox="1"/>
          <p:nvPr/>
        </p:nvSpPr>
        <p:spPr>
          <a:xfrm>
            <a:off x="3779912" y="4684494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Recommence!</a:t>
            </a:r>
            <a:endParaRPr lang="fr-F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414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Comic Sans MS" panose="030F0702030302020204" pitchFamily="66" charset="0"/>
              </a:rPr>
              <a:t>Bravo !</a:t>
            </a:r>
            <a:endParaRPr lang="fr-FR" dirty="0">
              <a:latin typeface="Comic Sans MS" panose="030F0702030302020204" pitchFamily="66" charset="0"/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772816"/>
            <a:ext cx="1000125" cy="1790700"/>
          </a:xfrm>
        </p:spPr>
      </p:pic>
      <p:sp>
        <p:nvSpPr>
          <p:cNvPr id="5" name="Flèche droite 4"/>
          <p:cNvSpPr/>
          <p:nvPr/>
        </p:nvSpPr>
        <p:spPr>
          <a:xfrm>
            <a:off x="3257636" y="3973706"/>
            <a:ext cx="3024336" cy="108012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3833700" y="4329100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  <a:hlinkClick r:id="" action="ppaction://hlinkshowjump?jump=nextslide"/>
              </a:rPr>
              <a:t>Continue</a:t>
            </a:r>
            <a:r>
              <a:rPr lang="fr-FR" dirty="0" smtClean="0">
                <a:latin typeface="Comic Sans MS" panose="030F0702030302020204" pitchFamily="66" charset="0"/>
              </a:rPr>
              <a:t> </a:t>
            </a:r>
            <a:endParaRPr lang="fr-F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5386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11760" y="548680"/>
            <a:ext cx="4572000" cy="178510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</a:pPr>
            <a:r>
              <a:rPr lang="fr-FR" dirty="0">
                <a:latin typeface="Comic Sans MS" panose="030F0702030302020204" pitchFamily="66" charset="0"/>
              </a:rPr>
              <a:t>C'est un pingouin qui a une chemise </a:t>
            </a:r>
            <a:r>
              <a:rPr lang="fr-FR" dirty="0" smtClean="0">
                <a:latin typeface="Comic Sans MS" panose="030F0702030302020204" pitchFamily="66" charset="0"/>
              </a:rPr>
              <a:t>bleue</a:t>
            </a:r>
          </a:p>
          <a:p>
            <a:pPr algn="ctr">
              <a:spcBef>
                <a:spcPts val="600"/>
              </a:spcBef>
            </a:pPr>
            <a:r>
              <a:rPr lang="fr-FR" dirty="0" smtClean="0">
                <a:latin typeface="Comic Sans MS" panose="030F0702030302020204" pitchFamily="66" charset="0"/>
              </a:rPr>
              <a:t> </a:t>
            </a:r>
            <a:r>
              <a:rPr lang="fr-FR" dirty="0">
                <a:latin typeface="Comic Sans MS" panose="030F0702030302020204" pitchFamily="66" charset="0"/>
              </a:rPr>
              <a:t>et aussi un nœud papillon rouge. </a:t>
            </a:r>
            <a:endParaRPr lang="fr-FR" dirty="0" smtClean="0">
              <a:latin typeface="Comic Sans MS" panose="030F0702030302020204" pitchFamily="66" charset="0"/>
            </a:endParaRPr>
          </a:p>
          <a:p>
            <a:pPr algn="ctr">
              <a:spcBef>
                <a:spcPts val="600"/>
              </a:spcBef>
            </a:pPr>
            <a:r>
              <a:rPr lang="fr-FR" dirty="0" smtClean="0">
                <a:latin typeface="Comic Sans MS" panose="030F0702030302020204" pitchFamily="66" charset="0"/>
              </a:rPr>
              <a:t>Il </a:t>
            </a:r>
            <a:r>
              <a:rPr lang="fr-FR" dirty="0">
                <a:latin typeface="Comic Sans MS" panose="030F0702030302020204" pitchFamily="66" charset="0"/>
              </a:rPr>
              <a:t>a des frites dans la main </a:t>
            </a:r>
            <a:r>
              <a:rPr lang="fr-FR" dirty="0" smtClean="0">
                <a:latin typeface="Comic Sans MS" panose="030F0702030302020204" pitchFamily="66" charset="0"/>
              </a:rPr>
              <a:t>.</a:t>
            </a:r>
          </a:p>
          <a:p>
            <a:pPr algn="ctr">
              <a:spcBef>
                <a:spcPts val="600"/>
              </a:spcBef>
            </a:pPr>
            <a:r>
              <a:rPr lang="fr-FR" dirty="0" smtClean="0">
                <a:latin typeface="Comic Sans MS" panose="030F0702030302020204" pitchFamily="66" charset="0"/>
              </a:rPr>
              <a:t>Sa </a:t>
            </a:r>
            <a:r>
              <a:rPr lang="fr-FR" dirty="0">
                <a:latin typeface="Comic Sans MS" panose="030F0702030302020204" pitchFamily="66" charset="0"/>
              </a:rPr>
              <a:t>couleur c'est le noir </a:t>
            </a:r>
            <a:r>
              <a:rPr lang="fr-FR" dirty="0" smtClean="0">
                <a:latin typeface="Comic Sans MS" panose="030F0702030302020204" pitchFamily="66" charset="0"/>
              </a:rPr>
              <a:t>.</a:t>
            </a:r>
          </a:p>
          <a:p>
            <a:pPr algn="ctr">
              <a:spcBef>
                <a:spcPts val="600"/>
              </a:spcBef>
            </a:pPr>
            <a:r>
              <a:rPr lang="fr-FR" dirty="0" smtClean="0">
                <a:latin typeface="Comic Sans MS" panose="030F0702030302020204" pitchFamily="66" charset="0"/>
              </a:rPr>
              <a:t>Qui </a:t>
            </a:r>
            <a:r>
              <a:rPr lang="fr-FR" dirty="0">
                <a:latin typeface="Comic Sans MS" panose="030F0702030302020204" pitchFamily="66" charset="0"/>
              </a:rPr>
              <a:t>est ce ? (Maya)</a:t>
            </a:r>
          </a:p>
        </p:txBody>
      </p:sp>
      <p:pic>
        <p:nvPicPr>
          <p:cNvPr id="5" name="Image 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960986"/>
            <a:ext cx="2880320" cy="3068912"/>
          </a:xfrm>
          <a:prstGeom prst="rect">
            <a:avLst/>
          </a:prstGeom>
        </p:spPr>
      </p:pic>
      <p:pic>
        <p:nvPicPr>
          <p:cNvPr id="6" name="Image 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987426"/>
            <a:ext cx="2880321" cy="3068913"/>
          </a:xfrm>
          <a:prstGeom prst="rect">
            <a:avLst/>
          </a:prstGeom>
        </p:spPr>
      </p:pic>
      <p:pic>
        <p:nvPicPr>
          <p:cNvPr id="7" name="Image 6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0947" y="2987426"/>
            <a:ext cx="2929901" cy="3068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99581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Comic Sans MS" panose="030F0702030302020204" pitchFamily="66" charset="0"/>
              </a:rPr>
              <a:t>Perdu !</a:t>
            </a:r>
            <a:endParaRPr lang="fr-FR" dirty="0">
              <a:latin typeface="Comic Sans MS" panose="030F0702030302020204" pitchFamily="66" charset="0"/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060848"/>
            <a:ext cx="803900" cy="1757363"/>
          </a:xfrm>
        </p:spPr>
      </p:pic>
      <p:sp>
        <p:nvSpPr>
          <p:cNvPr id="6" name="Flèche droite 5">
            <a:hlinkClick r:id="" action="ppaction://hlinkshowjump?jump=previousslide"/>
          </p:cNvPr>
          <p:cNvSpPr/>
          <p:nvPr/>
        </p:nvSpPr>
        <p:spPr>
          <a:xfrm rot="10800000">
            <a:off x="2771800" y="4149080"/>
            <a:ext cx="3456384" cy="144016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>
            <a:hlinkClick r:id="" action="ppaction://hlinkshowjump?jump=previousslide"/>
          </p:cNvPr>
          <p:cNvSpPr txBox="1"/>
          <p:nvPr/>
        </p:nvSpPr>
        <p:spPr>
          <a:xfrm>
            <a:off x="3779912" y="4684494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Recommence!</a:t>
            </a:r>
            <a:endParaRPr lang="fr-F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9273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Comic Sans MS" panose="030F0702030302020204" pitchFamily="66" charset="0"/>
              </a:rPr>
              <a:t>Bravo !</a:t>
            </a:r>
            <a:endParaRPr lang="fr-FR" dirty="0">
              <a:latin typeface="Comic Sans MS" panose="030F0702030302020204" pitchFamily="66" charset="0"/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772816"/>
            <a:ext cx="1000125" cy="1790700"/>
          </a:xfrm>
        </p:spPr>
      </p:pic>
      <p:sp>
        <p:nvSpPr>
          <p:cNvPr id="5" name="Flèche droite 4"/>
          <p:cNvSpPr/>
          <p:nvPr/>
        </p:nvSpPr>
        <p:spPr>
          <a:xfrm>
            <a:off x="3257636" y="3973706"/>
            <a:ext cx="3024336" cy="108012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3833700" y="4329100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  <a:hlinkClick r:id="" action="ppaction://hlinkshowjump?jump=nextslide"/>
              </a:rPr>
              <a:t>Continue</a:t>
            </a:r>
            <a:r>
              <a:rPr lang="fr-FR" dirty="0" smtClean="0">
                <a:latin typeface="Comic Sans MS" panose="030F0702030302020204" pitchFamily="66" charset="0"/>
              </a:rPr>
              <a:t> </a:t>
            </a:r>
            <a:endParaRPr lang="fr-F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6834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11760" y="404664"/>
            <a:ext cx="4572000" cy="249299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</a:pPr>
            <a:r>
              <a:rPr lang="fr-FR" dirty="0">
                <a:latin typeface="Comic Sans MS" panose="030F0702030302020204" pitchFamily="66" charset="0"/>
              </a:rPr>
              <a:t>Il a des pattes orange. </a:t>
            </a:r>
            <a:endParaRPr lang="fr-FR" dirty="0" smtClean="0">
              <a:latin typeface="Comic Sans MS" panose="030F0702030302020204" pitchFamily="66" charset="0"/>
            </a:endParaRPr>
          </a:p>
          <a:p>
            <a:pPr algn="ctr">
              <a:spcBef>
                <a:spcPts val="600"/>
              </a:spcBef>
            </a:pPr>
            <a:r>
              <a:rPr lang="fr-FR" dirty="0" smtClean="0">
                <a:latin typeface="Comic Sans MS" panose="030F0702030302020204" pitchFamily="66" charset="0"/>
              </a:rPr>
              <a:t>Il </a:t>
            </a:r>
            <a:r>
              <a:rPr lang="fr-FR" dirty="0">
                <a:latin typeface="Comic Sans MS" panose="030F0702030302020204" pitchFamily="66" charset="0"/>
              </a:rPr>
              <a:t>a un chapeau noir. </a:t>
            </a:r>
            <a:endParaRPr lang="fr-FR" dirty="0" smtClean="0">
              <a:latin typeface="Comic Sans MS" panose="030F0702030302020204" pitchFamily="66" charset="0"/>
            </a:endParaRPr>
          </a:p>
          <a:p>
            <a:pPr algn="ctr">
              <a:spcBef>
                <a:spcPts val="600"/>
              </a:spcBef>
            </a:pPr>
            <a:r>
              <a:rPr lang="fr-FR" dirty="0" smtClean="0">
                <a:latin typeface="Comic Sans MS" panose="030F0702030302020204" pitchFamily="66" charset="0"/>
              </a:rPr>
              <a:t>Il </a:t>
            </a:r>
            <a:r>
              <a:rPr lang="fr-FR" dirty="0">
                <a:latin typeface="Comic Sans MS" panose="030F0702030302020204" pitchFamily="66" charset="0"/>
              </a:rPr>
              <a:t>a un nœud papillon bleu et rouge</a:t>
            </a:r>
            <a:r>
              <a:rPr lang="fr-FR" dirty="0" smtClean="0">
                <a:latin typeface="Comic Sans MS" panose="030F0702030302020204" pitchFamily="66" charset="0"/>
              </a:rPr>
              <a:t>,</a:t>
            </a:r>
          </a:p>
          <a:p>
            <a:pPr algn="ctr">
              <a:spcBef>
                <a:spcPts val="600"/>
              </a:spcBef>
            </a:pPr>
            <a:r>
              <a:rPr lang="fr-FR" dirty="0" smtClean="0">
                <a:latin typeface="Comic Sans MS" panose="030F0702030302020204" pitchFamily="66" charset="0"/>
              </a:rPr>
              <a:t> </a:t>
            </a:r>
            <a:r>
              <a:rPr lang="fr-FR" dirty="0">
                <a:latin typeface="Comic Sans MS" panose="030F0702030302020204" pitchFamily="66" charset="0"/>
              </a:rPr>
              <a:t>une chemise multicolore, </a:t>
            </a:r>
            <a:endParaRPr lang="fr-FR" dirty="0" smtClean="0">
              <a:latin typeface="Comic Sans MS" panose="030F0702030302020204" pitchFamily="66" charset="0"/>
            </a:endParaRPr>
          </a:p>
          <a:p>
            <a:pPr algn="ctr">
              <a:spcBef>
                <a:spcPts val="600"/>
              </a:spcBef>
            </a:pPr>
            <a:r>
              <a:rPr lang="fr-FR" dirty="0" smtClean="0">
                <a:latin typeface="Comic Sans MS" panose="030F0702030302020204" pitchFamily="66" charset="0"/>
              </a:rPr>
              <a:t>un </a:t>
            </a:r>
            <a:r>
              <a:rPr lang="fr-FR" dirty="0">
                <a:latin typeface="Comic Sans MS" panose="030F0702030302020204" pitchFamily="66" charset="0"/>
              </a:rPr>
              <a:t>bec orange, un œil vert. </a:t>
            </a:r>
            <a:endParaRPr lang="fr-FR" dirty="0" smtClean="0">
              <a:latin typeface="Comic Sans MS" panose="030F0702030302020204" pitchFamily="66" charset="0"/>
            </a:endParaRPr>
          </a:p>
          <a:p>
            <a:pPr algn="ctr">
              <a:spcBef>
                <a:spcPts val="600"/>
              </a:spcBef>
            </a:pPr>
            <a:r>
              <a:rPr lang="fr-FR" dirty="0" smtClean="0">
                <a:latin typeface="Comic Sans MS" panose="030F0702030302020204" pitchFamily="66" charset="0"/>
              </a:rPr>
              <a:t>Il </a:t>
            </a:r>
            <a:r>
              <a:rPr lang="fr-FR" dirty="0">
                <a:latin typeface="Comic Sans MS" panose="030F0702030302020204" pitchFamily="66" charset="0"/>
              </a:rPr>
              <a:t>a la peau noire. </a:t>
            </a:r>
            <a:endParaRPr lang="fr-FR" dirty="0" smtClean="0">
              <a:latin typeface="Comic Sans MS" panose="030F0702030302020204" pitchFamily="66" charset="0"/>
            </a:endParaRPr>
          </a:p>
          <a:p>
            <a:pPr algn="ctr">
              <a:spcBef>
                <a:spcPts val="600"/>
              </a:spcBef>
            </a:pPr>
            <a:r>
              <a:rPr lang="fr-FR" dirty="0" smtClean="0">
                <a:latin typeface="Comic Sans MS" panose="030F0702030302020204" pitchFamily="66" charset="0"/>
              </a:rPr>
              <a:t>Qui </a:t>
            </a:r>
            <a:r>
              <a:rPr lang="fr-FR" dirty="0">
                <a:latin typeface="Comic Sans MS" panose="030F0702030302020204" pitchFamily="66" charset="0"/>
              </a:rPr>
              <a:t>est-ce ? (Adélaïde)</a:t>
            </a:r>
          </a:p>
        </p:txBody>
      </p:sp>
      <p:pic>
        <p:nvPicPr>
          <p:cNvPr id="5" name="Image 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897654"/>
            <a:ext cx="2088232" cy="3643912"/>
          </a:xfrm>
          <a:prstGeom prst="rect">
            <a:avLst/>
          </a:prstGeom>
        </p:spPr>
      </p:pic>
      <p:pic>
        <p:nvPicPr>
          <p:cNvPr id="6" name="Image 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3002488"/>
            <a:ext cx="2520280" cy="3550583"/>
          </a:xfrm>
          <a:prstGeom prst="rect">
            <a:avLst/>
          </a:prstGeom>
        </p:spPr>
      </p:pic>
      <p:pic>
        <p:nvPicPr>
          <p:cNvPr id="7" name="Image 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3002489"/>
            <a:ext cx="2441423" cy="3772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8963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Comic Sans MS" panose="030F0702030302020204" pitchFamily="66" charset="0"/>
              </a:rPr>
              <a:t>Perdu !</a:t>
            </a:r>
            <a:endParaRPr lang="fr-FR" dirty="0">
              <a:latin typeface="Comic Sans MS" panose="030F0702030302020204" pitchFamily="66" charset="0"/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060848"/>
            <a:ext cx="803900" cy="1757363"/>
          </a:xfrm>
        </p:spPr>
      </p:pic>
      <p:sp>
        <p:nvSpPr>
          <p:cNvPr id="6" name="Flèche droite 5">
            <a:hlinkClick r:id="" action="ppaction://hlinkshowjump?jump=previousslide"/>
          </p:cNvPr>
          <p:cNvSpPr/>
          <p:nvPr/>
        </p:nvSpPr>
        <p:spPr>
          <a:xfrm rot="10800000">
            <a:off x="2771800" y="4149080"/>
            <a:ext cx="3456384" cy="144016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>
            <a:hlinkClick r:id="" action="ppaction://hlinkshowjump?jump=previousslide"/>
          </p:cNvPr>
          <p:cNvSpPr txBox="1"/>
          <p:nvPr/>
        </p:nvSpPr>
        <p:spPr>
          <a:xfrm>
            <a:off x="3779912" y="4684494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Recommence!</a:t>
            </a:r>
            <a:endParaRPr lang="fr-F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5422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Comic Sans MS" panose="030F0702030302020204" pitchFamily="66" charset="0"/>
              </a:rPr>
              <a:t>Bravo !</a:t>
            </a:r>
            <a:endParaRPr lang="fr-FR" dirty="0">
              <a:latin typeface="Comic Sans MS" panose="030F0702030302020204" pitchFamily="66" charset="0"/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772816"/>
            <a:ext cx="1000125" cy="1790700"/>
          </a:xfrm>
        </p:spPr>
      </p:pic>
      <p:sp>
        <p:nvSpPr>
          <p:cNvPr id="5" name="Flèche droite 4"/>
          <p:cNvSpPr/>
          <p:nvPr/>
        </p:nvSpPr>
        <p:spPr>
          <a:xfrm>
            <a:off x="3257636" y="3973706"/>
            <a:ext cx="3024336" cy="108012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>
            <a:hlinkClick r:id="" action="ppaction://hlinkshowjump?jump=nextslide"/>
          </p:cNvPr>
          <p:cNvSpPr txBox="1"/>
          <p:nvPr/>
        </p:nvSpPr>
        <p:spPr>
          <a:xfrm>
            <a:off x="3833700" y="4329100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  <a:hlinkClick r:id="" action="ppaction://hlinkshowjump?jump=nextslide"/>
              </a:rPr>
              <a:t>Continue</a:t>
            </a:r>
            <a:r>
              <a:rPr lang="fr-FR" dirty="0" smtClean="0">
                <a:latin typeface="Comic Sans MS" panose="030F0702030302020204" pitchFamily="66" charset="0"/>
              </a:rPr>
              <a:t> </a:t>
            </a:r>
            <a:endParaRPr lang="fr-F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337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Comic Sans MS" panose="030F0702030302020204" pitchFamily="66" charset="0"/>
              </a:rPr>
              <a:t>Bravo !</a:t>
            </a:r>
            <a:endParaRPr lang="fr-FR" dirty="0">
              <a:latin typeface="Comic Sans MS" panose="030F0702030302020204" pitchFamily="66" charset="0"/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772816"/>
            <a:ext cx="1000125" cy="1790700"/>
          </a:xfrm>
        </p:spPr>
      </p:pic>
      <p:sp>
        <p:nvSpPr>
          <p:cNvPr id="5" name="Flèche droite 4"/>
          <p:cNvSpPr/>
          <p:nvPr/>
        </p:nvSpPr>
        <p:spPr>
          <a:xfrm>
            <a:off x="3257636" y="3973706"/>
            <a:ext cx="3024336" cy="108012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3833700" y="4329100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  <a:hlinkClick r:id="" action="ppaction://hlinkshowjump?jump=nextslide"/>
              </a:rPr>
              <a:t>Continue</a:t>
            </a:r>
            <a:r>
              <a:rPr lang="fr-FR" dirty="0" smtClean="0">
                <a:latin typeface="Comic Sans MS" panose="030F0702030302020204" pitchFamily="66" charset="0"/>
              </a:rPr>
              <a:t> </a:t>
            </a:r>
            <a:endParaRPr lang="fr-F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523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0" y="476672"/>
            <a:ext cx="4572000" cy="213904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</a:pPr>
            <a:r>
              <a:rPr lang="fr-FR" dirty="0">
                <a:latin typeface="Comic Sans MS" panose="030F0702030302020204" pitchFamily="66" charset="0"/>
              </a:rPr>
              <a:t>Sa tête est  bleue,  </a:t>
            </a:r>
            <a:endParaRPr lang="fr-FR" dirty="0" smtClean="0">
              <a:latin typeface="Comic Sans MS" panose="030F0702030302020204" pitchFamily="66" charset="0"/>
            </a:endParaRPr>
          </a:p>
          <a:p>
            <a:pPr algn="ctr">
              <a:spcBef>
                <a:spcPts val="600"/>
              </a:spcBef>
            </a:pPr>
            <a:r>
              <a:rPr lang="fr-FR" dirty="0" smtClean="0">
                <a:latin typeface="Comic Sans MS" panose="030F0702030302020204" pitchFamily="66" charset="0"/>
              </a:rPr>
              <a:t>il </a:t>
            </a:r>
            <a:r>
              <a:rPr lang="fr-FR" dirty="0">
                <a:latin typeface="Comic Sans MS" panose="030F0702030302020204" pitchFamily="66" charset="0"/>
              </a:rPr>
              <a:t>a un nœud rose,  </a:t>
            </a:r>
            <a:endParaRPr lang="fr-FR" dirty="0" smtClean="0">
              <a:latin typeface="Comic Sans MS" panose="030F0702030302020204" pitchFamily="66" charset="0"/>
            </a:endParaRPr>
          </a:p>
          <a:p>
            <a:pPr algn="ctr">
              <a:spcBef>
                <a:spcPts val="600"/>
              </a:spcBef>
            </a:pPr>
            <a:r>
              <a:rPr lang="fr-FR" dirty="0" smtClean="0">
                <a:latin typeface="Comic Sans MS" panose="030F0702030302020204" pitchFamily="66" charset="0"/>
              </a:rPr>
              <a:t>son </a:t>
            </a:r>
            <a:r>
              <a:rPr lang="fr-FR" dirty="0">
                <a:latin typeface="Comic Sans MS" panose="030F0702030302020204" pitchFamily="66" charset="0"/>
              </a:rPr>
              <a:t>vêtement  est rouge. </a:t>
            </a:r>
            <a:endParaRPr lang="fr-FR" dirty="0" smtClean="0">
              <a:latin typeface="Comic Sans MS" panose="030F0702030302020204" pitchFamily="66" charset="0"/>
            </a:endParaRPr>
          </a:p>
          <a:p>
            <a:pPr algn="ctr">
              <a:spcBef>
                <a:spcPts val="600"/>
              </a:spcBef>
            </a:pPr>
            <a:r>
              <a:rPr lang="fr-FR" dirty="0" smtClean="0">
                <a:latin typeface="Comic Sans MS" panose="030F0702030302020204" pitchFamily="66" charset="0"/>
              </a:rPr>
              <a:t>Ses </a:t>
            </a:r>
            <a:r>
              <a:rPr lang="fr-FR" dirty="0">
                <a:latin typeface="Comic Sans MS" panose="030F0702030302020204" pitchFamily="66" charset="0"/>
              </a:rPr>
              <a:t>pieds sont oranges. </a:t>
            </a:r>
            <a:endParaRPr lang="fr-FR" dirty="0" smtClean="0">
              <a:latin typeface="Comic Sans MS" panose="030F0702030302020204" pitchFamily="66" charset="0"/>
            </a:endParaRPr>
          </a:p>
          <a:p>
            <a:pPr algn="ctr">
              <a:spcBef>
                <a:spcPts val="600"/>
              </a:spcBef>
            </a:pPr>
            <a:r>
              <a:rPr lang="fr-FR" dirty="0" smtClean="0">
                <a:latin typeface="Comic Sans MS" panose="030F0702030302020204" pitchFamily="66" charset="0"/>
              </a:rPr>
              <a:t>Le </a:t>
            </a:r>
            <a:r>
              <a:rPr lang="fr-FR" dirty="0">
                <a:latin typeface="Comic Sans MS" panose="030F0702030302020204" pitchFamily="66" charset="0"/>
              </a:rPr>
              <a:t>pantalon est  tout noir. </a:t>
            </a:r>
            <a:endParaRPr lang="fr-FR" dirty="0" smtClean="0">
              <a:latin typeface="Comic Sans MS" panose="030F0702030302020204" pitchFamily="66" charset="0"/>
            </a:endParaRPr>
          </a:p>
          <a:p>
            <a:pPr algn="ctr">
              <a:spcBef>
                <a:spcPts val="600"/>
              </a:spcBef>
            </a:pPr>
            <a:r>
              <a:rPr lang="fr-FR" dirty="0" smtClean="0">
                <a:latin typeface="Comic Sans MS" panose="030F0702030302020204" pitchFamily="66" charset="0"/>
              </a:rPr>
              <a:t>Qui est-ce ? (Jean-Baptiste</a:t>
            </a:r>
            <a:r>
              <a:rPr lang="fr-FR" dirty="0">
                <a:latin typeface="Comic Sans MS" panose="030F0702030302020204" pitchFamily="66" charset="0"/>
              </a:rPr>
              <a:t>)</a:t>
            </a:r>
          </a:p>
        </p:txBody>
      </p:sp>
      <p:pic>
        <p:nvPicPr>
          <p:cNvPr id="5" name="Image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788080"/>
            <a:ext cx="2349748" cy="3485719"/>
          </a:xfrm>
          <a:prstGeom prst="rect">
            <a:avLst/>
          </a:prstGeom>
        </p:spPr>
      </p:pic>
      <p:pic>
        <p:nvPicPr>
          <p:cNvPr id="6" name="Image 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1423" y="2788079"/>
            <a:ext cx="3121153" cy="3485719"/>
          </a:xfrm>
          <a:prstGeom prst="rect">
            <a:avLst/>
          </a:prstGeom>
        </p:spPr>
      </p:pic>
      <p:pic>
        <p:nvPicPr>
          <p:cNvPr id="7" name="Image 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788079"/>
            <a:ext cx="2311572" cy="3498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40751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Comic Sans MS" panose="030F0702030302020204" pitchFamily="66" charset="0"/>
              </a:rPr>
              <a:t>Perdu !</a:t>
            </a:r>
            <a:endParaRPr lang="fr-FR" dirty="0">
              <a:latin typeface="Comic Sans MS" panose="030F0702030302020204" pitchFamily="66" charset="0"/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060848"/>
            <a:ext cx="803900" cy="1757363"/>
          </a:xfrm>
        </p:spPr>
      </p:pic>
      <p:sp>
        <p:nvSpPr>
          <p:cNvPr id="6" name="Flèche droite 5">
            <a:hlinkClick r:id="" action="ppaction://hlinkshowjump?jump=previousslide"/>
          </p:cNvPr>
          <p:cNvSpPr/>
          <p:nvPr/>
        </p:nvSpPr>
        <p:spPr>
          <a:xfrm rot="10800000">
            <a:off x="2771800" y="4149080"/>
            <a:ext cx="3456384" cy="144016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>
            <a:hlinkClick r:id="" action="ppaction://hlinkshowjump?jump=previousslide"/>
          </p:cNvPr>
          <p:cNvSpPr txBox="1"/>
          <p:nvPr/>
        </p:nvSpPr>
        <p:spPr>
          <a:xfrm>
            <a:off x="3779912" y="4684494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Recommence!</a:t>
            </a:r>
            <a:endParaRPr lang="fr-F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2064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Comic Sans MS" panose="030F0702030302020204" pitchFamily="66" charset="0"/>
              </a:rPr>
              <a:t>Bravo !</a:t>
            </a:r>
            <a:endParaRPr lang="fr-FR" dirty="0">
              <a:latin typeface="Comic Sans MS" panose="030F0702030302020204" pitchFamily="66" charset="0"/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772816"/>
            <a:ext cx="1000125" cy="1790700"/>
          </a:xfrm>
        </p:spPr>
      </p:pic>
      <p:sp>
        <p:nvSpPr>
          <p:cNvPr id="5" name="Flèche droite 4"/>
          <p:cNvSpPr/>
          <p:nvPr/>
        </p:nvSpPr>
        <p:spPr>
          <a:xfrm>
            <a:off x="3257636" y="3973706"/>
            <a:ext cx="3024336" cy="108012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3833700" y="4329100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  <a:hlinkClick r:id="" action="ppaction://hlinkshowjump?jump=nextslide"/>
              </a:rPr>
              <a:t>Continue</a:t>
            </a:r>
            <a:r>
              <a:rPr lang="fr-FR" dirty="0" smtClean="0">
                <a:latin typeface="Comic Sans MS" panose="030F0702030302020204" pitchFamily="66" charset="0"/>
              </a:rPr>
              <a:t> </a:t>
            </a:r>
            <a:endParaRPr lang="fr-F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6569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95736" y="620688"/>
            <a:ext cx="491817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fr-FR" sz="2000" dirty="0">
                <a:latin typeface="Comic Sans MS" panose="030F0702030302020204" pitchFamily="66" charset="0"/>
              </a:rPr>
              <a:t>Mon   pingouin  a une casquette bleue. </a:t>
            </a:r>
            <a:endParaRPr lang="fr-FR" sz="2000" dirty="0" smtClean="0">
              <a:latin typeface="Comic Sans MS" panose="030F0702030302020204" pitchFamily="66" charset="0"/>
            </a:endParaRPr>
          </a:p>
          <a:p>
            <a:pPr algn="ctr">
              <a:spcBef>
                <a:spcPts val="600"/>
              </a:spcBef>
            </a:pPr>
            <a:r>
              <a:rPr lang="fr-FR" sz="2000" dirty="0" smtClean="0">
                <a:latin typeface="Comic Sans MS" panose="030F0702030302020204" pitchFamily="66" charset="0"/>
              </a:rPr>
              <a:t>Il </a:t>
            </a:r>
            <a:r>
              <a:rPr lang="fr-FR" sz="2000" dirty="0">
                <a:latin typeface="Comic Sans MS" panose="030F0702030302020204" pitchFamily="66" charset="0"/>
              </a:rPr>
              <a:t>a une fleur dans le nœud </a:t>
            </a:r>
            <a:endParaRPr lang="fr-FR" sz="2000" dirty="0" smtClean="0">
              <a:latin typeface="Comic Sans MS" panose="030F0702030302020204" pitchFamily="66" charset="0"/>
            </a:endParaRPr>
          </a:p>
          <a:p>
            <a:pPr algn="ctr">
              <a:spcBef>
                <a:spcPts val="600"/>
              </a:spcBef>
            </a:pPr>
            <a:r>
              <a:rPr lang="fr-FR" sz="2000" dirty="0" smtClean="0">
                <a:latin typeface="Comic Sans MS" panose="030F0702030302020204" pitchFamily="66" charset="0"/>
              </a:rPr>
              <a:t>Qui </a:t>
            </a:r>
            <a:r>
              <a:rPr lang="fr-FR" sz="2000" dirty="0">
                <a:latin typeface="Comic Sans MS" panose="030F0702030302020204" pitchFamily="66" charset="0"/>
              </a:rPr>
              <a:t>est ce ? (</a:t>
            </a:r>
            <a:r>
              <a:rPr lang="fr-FR" sz="2000" dirty="0" err="1">
                <a:latin typeface="Comic Sans MS" panose="030F0702030302020204" pitchFamily="66" charset="0"/>
              </a:rPr>
              <a:t>Hajar</a:t>
            </a:r>
            <a:r>
              <a:rPr lang="fr-FR" sz="2000" dirty="0">
                <a:latin typeface="Comic Sans MS" panose="030F0702030302020204" pitchFamily="66" charset="0"/>
              </a:rPr>
              <a:t>)</a:t>
            </a:r>
          </a:p>
        </p:txBody>
      </p:sp>
      <p:pic>
        <p:nvPicPr>
          <p:cNvPr id="5" name="Image 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20888"/>
            <a:ext cx="3501372" cy="3482014"/>
          </a:xfrm>
          <a:prstGeom prst="rect">
            <a:avLst/>
          </a:prstGeom>
        </p:spPr>
      </p:pic>
      <p:pic>
        <p:nvPicPr>
          <p:cNvPr id="6" name="Image 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3607" y="2413502"/>
            <a:ext cx="3218810" cy="3482014"/>
          </a:xfrm>
          <a:prstGeom prst="rect">
            <a:avLst/>
          </a:prstGeom>
        </p:spPr>
      </p:pic>
      <p:pic>
        <p:nvPicPr>
          <p:cNvPr id="7" name="Image 6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417" y="2420888"/>
            <a:ext cx="2256957" cy="3474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77269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Comic Sans MS" panose="030F0702030302020204" pitchFamily="66" charset="0"/>
              </a:rPr>
              <a:t>Perdu !</a:t>
            </a:r>
            <a:endParaRPr lang="fr-FR" dirty="0">
              <a:latin typeface="Comic Sans MS" panose="030F0702030302020204" pitchFamily="66" charset="0"/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060848"/>
            <a:ext cx="803900" cy="1757363"/>
          </a:xfrm>
        </p:spPr>
      </p:pic>
      <p:sp>
        <p:nvSpPr>
          <p:cNvPr id="6" name="Flèche droite 5">
            <a:hlinkClick r:id="" action="ppaction://hlinkshowjump?jump=previousslide"/>
          </p:cNvPr>
          <p:cNvSpPr/>
          <p:nvPr/>
        </p:nvSpPr>
        <p:spPr>
          <a:xfrm rot="10800000">
            <a:off x="2771800" y="4149080"/>
            <a:ext cx="3456384" cy="144016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>
            <a:hlinkClick r:id="" action="ppaction://hlinkshowjump?jump=previousslide"/>
          </p:cNvPr>
          <p:cNvSpPr txBox="1"/>
          <p:nvPr/>
        </p:nvSpPr>
        <p:spPr>
          <a:xfrm>
            <a:off x="3779912" y="4684494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Recommence!</a:t>
            </a:r>
            <a:endParaRPr lang="fr-F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2403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Comic Sans MS" panose="030F0702030302020204" pitchFamily="66" charset="0"/>
              </a:rPr>
              <a:t>Bravo !</a:t>
            </a:r>
            <a:endParaRPr lang="fr-FR" dirty="0">
              <a:latin typeface="Comic Sans MS" panose="030F0702030302020204" pitchFamily="66" charset="0"/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772816"/>
            <a:ext cx="1000125" cy="1790700"/>
          </a:xfrm>
        </p:spPr>
      </p:pic>
      <p:sp>
        <p:nvSpPr>
          <p:cNvPr id="5" name="Flèche droite 4"/>
          <p:cNvSpPr/>
          <p:nvPr/>
        </p:nvSpPr>
        <p:spPr>
          <a:xfrm>
            <a:off x="3257636" y="3973706"/>
            <a:ext cx="3024336" cy="108012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3833700" y="4329100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  <a:hlinkClick r:id="" action="ppaction://hlinkshowjump?jump=nextslide"/>
              </a:rPr>
              <a:t>Continue</a:t>
            </a:r>
            <a:r>
              <a:rPr lang="fr-FR" dirty="0" smtClean="0">
                <a:latin typeface="Comic Sans MS" panose="030F0702030302020204" pitchFamily="66" charset="0"/>
              </a:rPr>
              <a:t> </a:t>
            </a:r>
            <a:endParaRPr lang="fr-F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3092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23728" y="332656"/>
            <a:ext cx="4572000" cy="213904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</a:pPr>
            <a:r>
              <a:rPr lang="fr-FR" dirty="0">
                <a:latin typeface="Comic Sans MS" panose="030F0702030302020204" pitchFamily="66" charset="0"/>
              </a:rPr>
              <a:t>Mon pingouin a un nœud papillon </a:t>
            </a:r>
            <a:endParaRPr lang="fr-FR" dirty="0" smtClean="0">
              <a:latin typeface="Comic Sans MS" panose="030F0702030302020204" pitchFamily="66" charset="0"/>
            </a:endParaRPr>
          </a:p>
          <a:p>
            <a:pPr algn="ctr">
              <a:spcBef>
                <a:spcPts val="600"/>
              </a:spcBef>
            </a:pPr>
            <a:r>
              <a:rPr lang="fr-FR" dirty="0" smtClean="0">
                <a:latin typeface="Comic Sans MS" panose="030F0702030302020204" pitchFamily="66" charset="0"/>
              </a:rPr>
              <a:t>et </a:t>
            </a:r>
            <a:r>
              <a:rPr lang="fr-FR" dirty="0">
                <a:latin typeface="Comic Sans MS" panose="030F0702030302020204" pitchFamily="66" charset="0"/>
              </a:rPr>
              <a:t>au milieu il a un rond rouge.</a:t>
            </a:r>
          </a:p>
          <a:p>
            <a:pPr algn="ctr">
              <a:spcBef>
                <a:spcPts val="600"/>
              </a:spcBef>
            </a:pPr>
            <a:r>
              <a:rPr lang="fr-FR" dirty="0">
                <a:latin typeface="Comic Sans MS" panose="030F0702030302020204" pitchFamily="66" charset="0"/>
              </a:rPr>
              <a:t>Son chapeau est tout  noir, </a:t>
            </a:r>
            <a:endParaRPr lang="fr-FR" dirty="0" smtClean="0">
              <a:latin typeface="Comic Sans MS" panose="030F0702030302020204" pitchFamily="66" charset="0"/>
            </a:endParaRPr>
          </a:p>
          <a:p>
            <a:pPr algn="ctr">
              <a:spcBef>
                <a:spcPts val="600"/>
              </a:spcBef>
            </a:pPr>
            <a:r>
              <a:rPr lang="fr-FR" dirty="0" smtClean="0">
                <a:latin typeface="Comic Sans MS" panose="030F0702030302020204" pitchFamily="66" charset="0"/>
              </a:rPr>
              <a:t>sa </a:t>
            </a:r>
            <a:r>
              <a:rPr lang="fr-FR" dirty="0">
                <a:latin typeface="Comic Sans MS" panose="030F0702030302020204" pitchFamily="66" charset="0"/>
              </a:rPr>
              <a:t>chemise est orange </a:t>
            </a:r>
            <a:endParaRPr lang="fr-FR" dirty="0" smtClean="0">
              <a:latin typeface="Comic Sans MS" panose="030F0702030302020204" pitchFamily="66" charset="0"/>
            </a:endParaRPr>
          </a:p>
          <a:p>
            <a:pPr algn="ctr">
              <a:spcBef>
                <a:spcPts val="600"/>
              </a:spcBef>
            </a:pPr>
            <a:r>
              <a:rPr lang="fr-FR" dirty="0" smtClean="0">
                <a:latin typeface="Comic Sans MS" panose="030F0702030302020204" pitchFamily="66" charset="0"/>
              </a:rPr>
              <a:t>et </a:t>
            </a:r>
            <a:r>
              <a:rPr lang="fr-FR" dirty="0">
                <a:latin typeface="Comic Sans MS" panose="030F0702030302020204" pitchFamily="66" charset="0"/>
              </a:rPr>
              <a:t>il a des points tout verts. </a:t>
            </a:r>
            <a:endParaRPr lang="fr-FR" dirty="0" smtClean="0">
              <a:latin typeface="Comic Sans MS" panose="030F0702030302020204" pitchFamily="66" charset="0"/>
            </a:endParaRPr>
          </a:p>
          <a:p>
            <a:pPr algn="ctr">
              <a:spcBef>
                <a:spcPts val="600"/>
              </a:spcBef>
            </a:pPr>
            <a:r>
              <a:rPr lang="fr-FR" dirty="0" smtClean="0">
                <a:latin typeface="Comic Sans MS" panose="030F0702030302020204" pitchFamily="66" charset="0"/>
              </a:rPr>
              <a:t>Qui </a:t>
            </a:r>
            <a:r>
              <a:rPr lang="fr-FR" dirty="0">
                <a:latin typeface="Comic Sans MS" panose="030F0702030302020204" pitchFamily="66" charset="0"/>
              </a:rPr>
              <a:t>est ce ? (Nam)</a:t>
            </a:r>
          </a:p>
        </p:txBody>
      </p:sp>
      <p:pic>
        <p:nvPicPr>
          <p:cNvPr id="5" name="Image 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7945" y="2857353"/>
            <a:ext cx="3623080" cy="3569956"/>
          </a:xfrm>
          <a:prstGeom prst="rect">
            <a:avLst/>
          </a:prstGeom>
        </p:spPr>
      </p:pic>
      <p:pic>
        <p:nvPicPr>
          <p:cNvPr id="6" name="Image 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857353"/>
            <a:ext cx="2808312" cy="3593971"/>
          </a:xfrm>
          <a:prstGeom prst="rect">
            <a:avLst/>
          </a:prstGeom>
        </p:spPr>
      </p:pic>
      <p:pic>
        <p:nvPicPr>
          <p:cNvPr id="7" name="Image 6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857353"/>
            <a:ext cx="2326105" cy="3593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89845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Comic Sans MS" panose="030F0702030302020204" pitchFamily="66" charset="0"/>
              </a:rPr>
              <a:t>Perdu !</a:t>
            </a:r>
            <a:endParaRPr lang="fr-FR" dirty="0">
              <a:latin typeface="Comic Sans MS" panose="030F0702030302020204" pitchFamily="66" charset="0"/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060848"/>
            <a:ext cx="803900" cy="1757363"/>
          </a:xfrm>
        </p:spPr>
      </p:pic>
      <p:sp>
        <p:nvSpPr>
          <p:cNvPr id="6" name="Flèche droite 5">
            <a:hlinkClick r:id="" action="ppaction://hlinkshowjump?jump=previousslide"/>
          </p:cNvPr>
          <p:cNvSpPr/>
          <p:nvPr/>
        </p:nvSpPr>
        <p:spPr>
          <a:xfrm rot="10800000">
            <a:off x="2771800" y="4149080"/>
            <a:ext cx="3456384" cy="144016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>
            <a:hlinkClick r:id="" action="ppaction://hlinkshowjump?jump=previousslide"/>
          </p:cNvPr>
          <p:cNvSpPr txBox="1"/>
          <p:nvPr/>
        </p:nvSpPr>
        <p:spPr>
          <a:xfrm>
            <a:off x="3779912" y="4684494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Recommence!</a:t>
            </a:r>
            <a:endParaRPr lang="fr-F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335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Comic Sans MS" panose="030F0702030302020204" pitchFamily="66" charset="0"/>
              </a:rPr>
              <a:t>Bravo !</a:t>
            </a:r>
            <a:endParaRPr lang="fr-FR" dirty="0">
              <a:latin typeface="Comic Sans MS" panose="030F0702030302020204" pitchFamily="66" charset="0"/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772816"/>
            <a:ext cx="1000125" cy="1790700"/>
          </a:xfrm>
        </p:spPr>
      </p:pic>
      <p:sp>
        <p:nvSpPr>
          <p:cNvPr id="5" name="Flèche droite 4"/>
          <p:cNvSpPr/>
          <p:nvPr/>
        </p:nvSpPr>
        <p:spPr>
          <a:xfrm>
            <a:off x="3257636" y="3973706"/>
            <a:ext cx="3024336" cy="108012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3833700" y="4329100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  <a:hlinkClick r:id="" action="ppaction://hlinkshowjump?jump=nextslide"/>
              </a:rPr>
              <a:t>Continue</a:t>
            </a:r>
            <a:r>
              <a:rPr lang="fr-FR" dirty="0" smtClean="0">
                <a:latin typeface="Comic Sans MS" panose="030F0702030302020204" pitchFamily="66" charset="0"/>
              </a:rPr>
              <a:t> </a:t>
            </a:r>
            <a:endParaRPr lang="fr-F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9898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7704" y="548680"/>
            <a:ext cx="5112568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fr-FR" dirty="0">
                <a:latin typeface="Comic Sans MS" panose="030F0702030302020204" pitchFamily="66" charset="0"/>
              </a:rPr>
              <a:t>Mon pingouin est noir </a:t>
            </a:r>
            <a:endParaRPr lang="fr-FR" dirty="0" smtClean="0">
              <a:latin typeface="Comic Sans MS" panose="030F0702030302020204" pitchFamily="66" charset="0"/>
            </a:endParaRPr>
          </a:p>
          <a:p>
            <a:pPr algn="ctr">
              <a:spcBef>
                <a:spcPts val="600"/>
              </a:spcBef>
            </a:pPr>
            <a:r>
              <a:rPr lang="fr-FR" dirty="0" smtClean="0">
                <a:latin typeface="Comic Sans MS" panose="030F0702030302020204" pitchFamily="66" charset="0"/>
              </a:rPr>
              <a:t>et </a:t>
            </a:r>
            <a:r>
              <a:rPr lang="fr-FR" dirty="0">
                <a:latin typeface="Comic Sans MS" panose="030F0702030302020204" pitchFamily="66" charset="0"/>
              </a:rPr>
              <a:t>sa chemise est bleue et verte. </a:t>
            </a:r>
            <a:endParaRPr lang="fr-FR" dirty="0" smtClean="0">
              <a:latin typeface="Comic Sans MS" panose="030F0702030302020204" pitchFamily="66" charset="0"/>
            </a:endParaRPr>
          </a:p>
          <a:p>
            <a:pPr algn="ctr">
              <a:spcBef>
                <a:spcPts val="600"/>
              </a:spcBef>
            </a:pPr>
            <a:r>
              <a:rPr lang="fr-FR" dirty="0" smtClean="0">
                <a:latin typeface="Comic Sans MS" panose="030F0702030302020204" pitchFamily="66" charset="0"/>
              </a:rPr>
              <a:t>Son </a:t>
            </a:r>
            <a:r>
              <a:rPr lang="fr-FR" dirty="0">
                <a:latin typeface="Comic Sans MS" panose="030F0702030302020204" pitchFamily="66" charset="0"/>
              </a:rPr>
              <a:t>nœud papillon est vert, rouge et jaune. </a:t>
            </a:r>
            <a:endParaRPr lang="fr-FR" dirty="0" smtClean="0">
              <a:latin typeface="Comic Sans MS" panose="030F0702030302020204" pitchFamily="66" charset="0"/>
            </a:endParaRPr>
          </a:p>
          <a:p>
            <a:pPr algn="ctr">
              <a:spcBef>
                <a:spcPts val="600"/>
              </a:spcBef>
            </a:pPr>
            <a:r>
              <a:rPr lang="fr-FR" dirty="0" smtClean="0">
                <a:latin typeface="Comic Sans MS" panose="030F0702030302020204" pitchFamily="66" charset="0"/>
              </a:rPr>
              <a:t>Qui </a:t>
            </a:r>
            <a:r>
              <a:rPr lang="fr-FR" dirty="0">
                <a:latin typeface="Comic Sans MS" panose="030F0702030302020204" pitchFamily="66" charset="0"/>
              </a:rPr>
              <a:t>est-ce ? (Max)</a:t>
            </a:r>
          </a:p>
        </p:txBody>
      </p:sp>
      <p:pic>
        <p:nvPicPr>
          <p:cNvPr id="3" name="Image 2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113" y="2753164"/>
            <a:ext cx="2923182" cy="2880320"/>
          </a:xfrm>
          <a:prstGeom prst="rect">
            <a:avLst/>
          </a:prstGeom>
        </p:spPr>
      </p:pic>
      <p:pic>
        <p:nvPicPr>
          <p:cNvPr id="4" name="Image 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802" y="2780929"/>
            <a:ext cx="1959760" cy="2880320"/>
          </a:xfrm>
          <a:prstGeom prst="rect">
            <a:avLst/>
          </a:prstGeom>
        </p:spPr>
      </p:pic>
      <p:pic>
        <p:nvPicPr>
          <p:cNvPr id="5" name="Image 4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753164"/>
            <a:ext cx="2736304" cy="2909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00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872" y="476672"/>
            <a:ext cx="4572000" cy="178510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</a:pPr>
            <a:r>
              <a:rPr lang="fr-FR" dirty="0">
                <a:latin typeface="Comic Sans MS" panose="030F0702030302020204" pitchFamily="66" charset="0"/>
              </a:rPr>
              <a:t>Il a une chemise rouge </a:t>
            </a:r>
            <a:endParaRPr lang="fr-FR" dirty="0" smtClean="0">
              <a:latin typeface="Comic Sans MS" panose="030F0702030302020204" pitchFamily="66" charset="0"/>
            </a:endParaRPr>
          </a:p>
          <a:p>
            <a:pPr algn="ctr">
              <a:spcBef>
                <a:spcPts val="600"/>
              </a:spcBef>
            </a:pPr>
            <a:r>
              <a:rPr lang="fr-FR" dirty="0" smtClean="0">
                <a:latin typeface="Comic Sans MS" panose="030F0702030302020204" pitchFamily="66" charset="0"/>
              </a:rPr>
              <a:t>et </a:t>
            </a:r>
            <a:r>
              <a:rPr lang="fr-FR" dirty="0">
                <a:latin typeface="Comic Sans MS" panose="030F0702030302020204" pitchFamily="66" charset="0"/>
              </a:rPr>
              <a:t>un chapeau bleu. </a:t>
            </a:r>
            <a:endParaRPr lang="fr-FR" dirty="0" smtClean="0">
              <a:latin typeface="Comic Sans MS" panose="030F0702030302020204" pitchFamily="66" charset="0"/>
            </a:endParaRPr>
          </a:p>
          <a:p>
            <a:pPr algn="ctr">
              <a:spcBef>
                <a:spcPts val="600"/>
              </a:spcBef>
            </a:pPr>
            <a:r>
              <a:rPr lang="fr-FR" dirty="0" smtClean="0">
                <a:latin typeface="Comic Sans MS" panose="030F0702030302020204" pitchFamily="66" charset="0"/>
              </a:rPr>
              <a:t>Il </a:t>
            </a:r>
            <a:r>
              <a:rPr lang="fr-FR" dirty="0">
                <a:latin typeface="Comic Sans MS" panose="030F0702030302020204" pitchFamily="66" charset="0"/>
              </a:rPr>
              <a:t>a aussi des lunettes rouges </a:t>
            </a:r>
            <a:endParaRPr lang="fr-FR" dirty="0" smtClean="0">
              <a:latin typeface="Comic Sans MS" panose="030F0702030302020204" pitchFamily="66" charset="0"/>
            </a:endParaRPr>
          </a:p>
          <a:p>
            <a:pPr algn="ctr">
              <a:spcBef>
                <a:spcPts val="600"/>
              </a:spcBef>
            </a:pPr>
            <a:r>
              <a:rPr lang="fr-FR" dirty="0" smtClean="0">
                <a:latin typeface="Comic Sans MS" panose="030F0702030302020204" pitchFamily="66" charset="0"/>
              </a:rPr>
              <a:t>et </a:t>
            </a:r>
            <a:r>
              <a:rPr lang="fr-FR" dirty="0">
                <a:latin typeface="Comic Sans MS" panose="030F0702030302020204" pitchFamily="66" charset="0"/>
              </a:rPr>
              <a:t>une cravate bleue et orange. </a:t>
            </a:r>
            <a:endParaRPr lang="fr-FR" dirty="0" smtClean="0">
              <a:latin typeface="Comic Sans MS" panose="030F0702030302020204" pitchFamily="66" charset="0"/>
            </a:endParaRPr>
          </a:p>
          <a:p>
            <a:pPr algn="ctr">
              <a:spcBef>
                <a:spcPts val="600"/>
              </a:spcBef>
            </a:pPr>
            <a:r>
              <a:rPr lang="fr-FR" dirty="0" smtClean="0">
                <a:latin typeface="Comic Sans MS" panose="030F0702030302020204" pitchFamily="66" charset="0"/>
              </a:rPr>
              <a:t>Qui </a:t>
            </a:r>
            <a:r>
              <a:rPr lang="fr-FR" dirty="0">
                <a:latin typeface="Comic Sans MS" panose="030F0702030302020204" pitchFamily="66" charset="0"/>
              </a:rPr>
              <a:t>est-ce ? (Daniel)</a:t>
            </a:r>
          </a:p>
        </p:txBody>
      </p:sp>
      <p:pic>
        <p:nvPicPr>
          <p:cNvPr id="5" name="Image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828202"/>
            <a:ext cx="3099634" cy="3302348"/>
          </a:xfrm>
          <a:prstGeom prst="rect">
            <a:avLst/>
          </a:prstGeom>
        </p:spPr>
      </p:pic>
      <p:pic>
        <p:nvPicPr>
          <p:cNvPr id="6" name="Image 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9449" y="2852937"/>
            <a:ext cx="2226136" cy="3302348"/>
          </a:xfrm>
          <a:prstGeom prst="rect">
            <a:avLst/>
          </a:prstGeom>
        </p:spPr>
      </p:pic>
      <p:pic>
        <p:nvPicPr>
          <p:cNvPr id="7" name="Image 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100" y="2869733"/>
            <a:ext cx="3641992" cy="3285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3007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Comic Sans MS" panose="030F0702030302020204" pitchFamily="66" charset="0"/>
              </a:rPr>
              <a:t>Perdu !</a:t>
            </a:r>
            <a:endParaRPr lang="fr-FR" dirty="0">
              <a:latin typeface="Comic Sans MS" panose="030F0702030302020204" pitchFamily="66" charset="0"/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060848"/>
            <a:ext cx="803900" cy="1757363"/>
          </a:xfrm>
        </p:spPr>
      </p:pic>
      <p:sp>
        <p:nvSpPr>
          <p:cNvPr id="6" name="Flèche droite 5">
            <a:hlinkClick r:id="" action="ppaction://hlinkshowjump?jump=previousslide"/>
          </p:cNvPr>
          <p:cNvSpPr/>
          <p:nvPr/>
        </p:nvSpPr>
        <p:spPr>
          <a:xfrm rot="10800000">
            <a:off x="2771800" y="4149080"/>
            <a:ext cx="3456384" cy="144016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>
            <a:hlinkClick r:id="" action="ppaction://hlinkshowjump?jump=previousslide"/>
          </p:cNvPr>
          <p:cNvSpPr txBox="1"/>
          <p:nvPr/>
        </p:nvSpPr>
        <p:spPr>
          <a:xfrm>
            <a:off x="3779912" y="4684494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Recommence!</a:t>
            </a:r>
            <a:endParaRPr lang="fr-F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96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Comic Sans MS" panose="030F0702030302020204" pitchFamily="66" charset="0"/>
              </a:rPr>
              <a:t>Bravo !</a:t>
            </a:r>
            <a:endParaRPr lang="fr-FR" dirty="0">
              <a:latin typeface="Comic Sans MS" panose="030F0702030302020204" pitchFamily="66" charset="0"/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772816"/>
            <a:ext cx="1000125" cy="1790700"/>
          </a:xfrm>
        </p:spPr>
      </p:pic>
      <p:sp>
        <p:nvSpPr>
          <p:cNvPr id="5" name="Flèche droite 4"/>
          <p:cNvSpPr/>
          <p:nvPr/>
        </p:nvSpPr>
        <p:spPr>
          <a:xfrm>
            <a:off x="3257636" y="3973706"/>
            <a:ext cx="3024336" cy="108012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3833700" y="4329100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  <a:hlinkClick r:id="" action="ppaction://hlinkshowjump?jump=nextslide"/>
              </a:rPr>
              <a:t>Continue</a:t>
            </a:r>
            <a:r>
              <a:rPr lang="fr-FR" dirty="0" smtClean="0">
                <a:latin typeface="Comic Sans MS" panose="030F0702030302020204" pitchFamily="66" charset="0"/>
              </a:rPr>
              <a:t> </a:t>
            </a:r>
            <a:endParaRPr lang="fr-F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9118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19672" y="476672"/>
            <a:ext cx="6264696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fr-FR" dirty="0">
                <a:latin typeface="Comic Sans MS" panose="030F0702030302020204" pitchFamily="66" charset="0"/>
              </a:rPr>
              <a:t>Mon pingouin </a:t>
            </a:r>
            <a:r>
              <a:rPr lang="fr-FR" dirty="0" smtClean="0">
                <a:latin typeface="Comic Sans MS" panose="030F0702030302020204" pitchFamily="66" charset="0"/>
              </a:rPr>
              <a:t>a une </a:t>
            </a:r>
            <a:r>
              <a:rPr lang="fr-FR" dirty="0">
                <a:latin typeface="Comic Sans MS" panose="030F0702030302020204" pitchFamily="66" charset="0"/>
              </a:rPr>
              <a:t>chemise avec des </a:t>
            </a:r>
            <a:r>
              <a:rPr lang="fr-FR" dirty="0" smtClean="0">
                <a:latin typeface="Comic Sans MS" panose="030F0702030302020204" pitchFamily="66" charset="0"/>
              </a:rPr>
              <a:t>petits </a:t>
            </a:r>
            <a:r>
              <a:rPr lang="fr-FR" dirty="0">
                <a:latin typeface="Comic Sans MS" panose="030F0702030302020204" pitchFamily="66" charset="0"/>
              </a:rPr>
              <a:t>pois violets </a:t>
            </a:r>
            <a:endParaRPr lang="fr-FR" dirty="0" smtClean="0">
              <a:latin typeface="Comic Sans MS" panose="030F0702030302020204" pitchFamily="66" charset="0"/>
            </a:endParaRPr>
          </a:p>
          <a:p>
            <a:pPr algn="ctr">
              <a:spcBef>
                <a:spcPts val="600"/>
              </a:spcBef>
            </a:pPr>
            <a:r>
              <a:rPr lang="fr-FR" dirty="0" smtClean="0">
                <a:latin typeface="Comic Sans MS" panose="030F0702030302020204" pitchFamily="66" charset="0"/>
              </a:rPr>
              <a:t>et une </a:t>
            </a:r>
            <a:r>
              <a:rPr lang="fr-FR" dirty="0">
                <a:latin typeface="Comic Sans MS" panose="030F0702030302020204" pitchFamily="66" charset="0"/>
              </a:rPr>
              <a:t>couronne  noire </a:t>
            </a:r>
            <a:endParaRPr lang="fr-FR" dirty="0" smtClean="0">
              <a:latin typeface="Comic Sans MS" panose="030F0702030302020204" pitchFamily="66" charset="0"/>
            </a:endParaRPr>
          </a:p>
          <a:p>
            <a:pPr algn="ctr">
              <a:spcBef>
                <a:spcPts val="600"/>
              </a:spcBef>
            </a:pPr>
            <a:r>
              <a:rPr lang="fr-FR" dirty="0" smtClean="0">
                <a:latin typeface="Comic Sans MS" panose="030F0702030302020204" pitchFamily="66" charset="0"/>
              </a:rPr>
              <a:t>et </a:t>
            </a:r>
            <a:r>
              <a:rPr lang="fr-FR" dirty="0">
                <a:latin typeface="Comic Sans MS" panose="030F0702030302020204" pitchFamily="66" charset="0"/>
              </a:rPr>
              <a:t>un nœud  papillon  rouge.  </a:t>
            </a:r>
            <a:endParaRPr lang="fr-FR" dirty="0" smtClean="0">
              <a:latin typeface="Comic Sans MS" panose="030F0702030302020204" pitchFamily="66" charset="0"/>
            </a:endParaRPr>
          </a:p>
          <a:p>
            <a:pPr algn="ctr">
              <a:spcBef>
                <a:spcPts val="600"/>
              </a:spcBef>
            </a:pPr>
            <a:r>
              <a:rPr lang="fr-FR" dirty="0" smtClean="0">
                <a:latin typeface="Comic Sans MS" panose="030F0702030302020204" pitchFamily="66" charset="0"/>
              </a:rPr>
              <a:t>Qui </a:t>
            </a:r>
            <a:r>
              <a:rPr lang="fr-FR" dirty="0">
                <a:latin typeface="Comic Sans MS" panose="030F0702030302020204" pitchFamily="66" charset="0"/>
              </a:rPr>
              <a:t>est ce ? (Félix)</a:t>
            </a:r>
          </a:p>
        </p:txBody>
      </p:sp>
      <p:pic>
        <p:nvPicPr>
          <p:cNvPr id="5" name="Image 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232632"/>
            <a:ext cx="2562156" cy="3944488"/>
          </a:xfrm>
          <a:prstGeom prst="rect">
            <a:avLst/>
          </a:prstGeom>
        </p:spPr>
      </p:pic>
      <p:pic>
        <p:nvPicPr>
          <p:cNvPr id="6" name="Image 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9660" y="2216914"/>
            <a:ext cx="3786487" cy="3941440"/>
          </a:xfrm>
          <a:prstGeom prst="rect">
            <a:avLst/>
          </a:prstGeom>
        </p:spPr>
      </p:pic>
      <p:pic>
        <p:nvPicPr>
          <p:cNvPr id="7" name="Image 6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2736" y="2220816"/>
            <a:ext cx="2618232" cy="395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58542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Comic Sans MS" panose="030F0702030302020204" pitchFamily="66" charset="0"/>
              </a:rPr>
              <a:t>Perdu !</a:t>
            </a:r>
            <a:endParaRPr lang="fr-FR" dirty="0">
              <a:latin typeface="Comic Sans MS" panose="030F0702030302020204" pitchFamily="66" charset="0"/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060848"/>
            <a:ext cx="803900" cy="1757363"/>
          </a:xfrm>
        </p:spPr>
      </p:pic>
      <p:sp>
        <p:nvSpPr>
          <p:cNvPr id="6" name="Flèche droite 5">
            <a:hlinkClick r:id="" action="ppaction://hlinkshowjump?jump=previousslide"/>
          </p:cNvPr>
          <p:cNvSpPr/>
          <p:nvPr/>
        </p:nvSpPr>
        <p:spPr>
          <a:xfrm rot="10800000">
            <a:off x="2771800" y="4149080"/>
            <a:ext cx="3456384" cy="144016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>
            <a:hlinkClick r:id="" action="ppaction://hlinkshowjump?jump=previousslide"/>
          </p:cNvPr>
          <p:cNvSpPr txBox="1"/>
          <p:nvPr/>
        </p:nvSpPr>
        <p:spPr>
          <a:xfrm>
            <a:off x="3779912" y="4684494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Recommence!</a:t>
            </a:r>
            <a:endParaRPr lang="fr-F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6713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Comic Sans MS" panose="030F0702030302020204" pitchFamily="66" charset="0"/>
              </a:rPr>
              <a:t>Bravo !</a:t>
            </a:r>
            <a:endParaRPr lang="fr-FR" dirty="0">
              <a:latin typeface="Comic Sans MS" panose="030F0702030302020204" pitchFamily="66" charset="0"/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772816"/>
            <a:ext cx="1000125" cy="1790700"/>
          </a:xfrm>
        </p:spPr>
      </p:pic>
      <p:sp>
        <p:nvSpPr>
          <p:cNvPr id="5" name="Flèche droite 4"/>
          <p:cNvSpPr/>
          <p:nvPr/>
        </p:nvSpPr>
        <p:spPr>
          <a:xfrm>
            <a:off x="3257636" y="3973706"/>
            <a:ext cx="3024336" cy="108012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3833700" y="4329100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  <a:hlinkClick r:id="" action="ppaction://hlinkshowjump?jump=nextslide"/>
              </a:rPr>
              <a:t>Continue</a:t>
            </a:r>
            <a:r>
              <a:rPr lang="fr-FR" dirty="0" smtClean="0">
                <a:latin typeface="Comic Sans MS" panose="030F0702030302020204" pitchFamily="66" charset="0"/>
              </a:rPr>
              <a:t> </a:t>
            </a:r>
            <a:endParaRPr lang="fr-F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253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98576" y="692696"/>
            <a:ext cx="4572000" cy="178510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</a:pPr>
            <a:r>
              <a:rPr lang="fr-FR" dirty="0">
                <a:latin typeface="Comic Sans MS" panose="030F0702030302020204" pitchFamily="66" charset="0"/>
              </a:rPr>
              <a:t>Mon pingouin a un tee </a:t>
            </a:r>
            <a:r>
              <a:rPr lang="fr-FR" dirty="0" err="1">
                <a:latin typeface="Comic Sans MS" panose="030F0702030302020204" pitchFamily="66" charset="0"/>
              </a:rPr>
              <a:t>shirt</a:t>
            </a:r>
            <a:r>
              <a:rPr lang="fr-FR" dirty="0">
                <a:latin typeface="Comic Sans MS" panose="030F0702030302020204" pitchFamily="66" charset="0"/>
              </a:rPr>
              <a:t> rose, </a:t>
            </a:r>
            <a:endParaRPr lang="fr-FR" dirty="0" smtClean="0">
              <a:latin typeface="Comic Sans MS" panose="030F0702030302020204" pitchFamily="66" charset="0"/>
            </a:endParaRPr>
          </a:p>
          <a:p>
            <a:pPr algn="ctr">
              <a:spcBef>
                <a:spcPts val="600"/>
              </a:spcBef>
            </a:pPr>
            <a:r>
              <a:rPr lang="fr-FR" dirty="0" smtClean="0">
                <a:latin typeface="Comic Sans MS" panose="030F0702030302020204" pitchFamily="66" charset="0"/>
              </a:rPr>
              <a:t>il  </a:t>
            </a:r>
            <a:r>
              <a:rPr lang="fr-FR" dirty="0">
                <a:latin typeface="Comic Sans MS" panose="030F0702030302020204" pitchFamily="66" charset="0"/>
              </a:rPr>
              <a:t>a un nœud papillon orange </a:t>
            </a:r>
            <a:r>
              <a:rPr lang="fr-FR" dirty="0" smtClean="0">
                <a:latin typeface="Comic Sans MS" panose="030F0702030302020204" pitchFamily="66" charset="0"/>
              </a:rPr>
              <a:t>.</a:t>
            </a:r>
          </a:p>
          <a:p>
            <a:pPr algn="ctr">
              <a:spcBef>
                <a:spcPts val="600"/>
              </a:spcBef>
            </a:pPr>
            <a:r>
              <a:rPr lang="fr-FR" dirty="0" smtClean="0">
                <a:latin typeface="Comic Sans MS" panose="030F0702030302020204" pitchFamily="66" charset="0"/>
              </a:rPr>
              <a:t>Sa </a:t>
            </a:r>
            <a:r>
              <a:rPr lang="fr-FR" dirty="0">
                <a:latin typeface="Comic Sans MS" panose="030F0702030302020204" pitchFamily="66" charset="0"/>
              </a:rPr>
              <a:t>peau est noire </a:t>
            </a:r>
            <a:endParaRPr lang="fr-FR" dirty="0" smtClean="0">
              <a:latin typeface="Comic Sans MS" panose="030F0702030302020204" pitchFamily="66" charset="0"/>
            </a:endParaRPr>
          </a:p>
          <a:p>
            <a:pPr algn="ctr">
              <a:spcBef>
                <a:spcPts val="600"/>
              </a:spcBef>
            </a:pPr>
            <a:r>
              <a:rPr lang="fr-FR" dirty="0" smtClean="0">
                <a:latin typeface="Comic Sans MS" panose="030F0702030302020204" pitchFamily="66" charset="0"/>
              </a:rPr>
              <a:t>et </a:t>
            </a:r>
            <a:r>
              <a:rPr lang="fr-FR" dirty="0">
                <a:latin typeface="Comic Sans MS" panose="030F0702030302020204" pitchFamily="66" charset="0"/>
              </a:rPr>
              <a:t>sur sa tête il a un chapeau. </a:t>
            </a:r>
            <a:endParaRPr lang="fr-FR" dirty="0" smtClean="0">
              <a:latin typeface="Comic Sans MS" panose="030F0702030302020204" pitchFamily="66" charset="0"/>
            </a:endParaRPr>
          </a:p>
          <a:p>
            <a:pPr algn="ctr">
              <a:spcBef>
                <a:spcPts val="600"/>
              </a:spcBef>
            </a:pPr>
            <a:r>
              <a:rPr lang="fr-FR" dirty="0" smtClean="0">
                <a:latin typeface="Comic Sans MS" panose="030F0702030302020204" pitchFamily="66" charset="0"/>
              </a:rPr>
              <a:t>Qui </a:t>
            </a:r>
            <a:r>
              <a:rPr lang="fr-FR" dirty="0">
                <a:latin typeface="Comic Sans MS" panose="030F0702030302020204" pitchFamily="66" charset="0"/>
              </a:rPr>
              <a:t>est ce ? (Paul)</a:t>
            </a:r>
          </a:p>
        </p:txBody>
      </p:sp>
      <p:pic>
        <p:nvPicPr>
          <p:cNvPr id="5" name="Image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503189"/>
            <a:ext cx="2685288" cy="3919728"/>
          </a:xfrm>
          <a:prstGeom prst="rect">
            <a:avLst/>
          </a:prstGeom>
        </p:spPr>
      </p:pic>
      <p:pic>
        <p:nvPicPr>
          <p:cNvPr id="6" name="Image 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5798" y="2503189"/>
            <a:ext cx="2426208" cy="4233672"/>
          </a:xfrm>
          <a:prstGeom prst="rect">
            <a:avLst/>
          </a:prstGeom>
        </p:spPr>
      </p:pic>
      <p:pic>
        <p:nvPicPr>
          <p:cNvPr id="7" name="Image 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2503189"/>
            <a:ext cx="3224083" cy="412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64769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Comic Sans MS" panose="030F0702030302020204" pitchFamily="66" charset="0"/>
              </a:rPr>
              <a:t>Perdu !</a:t>
            </a:r>
            <a:endParaRPr lang="fr-FR" dirty="0">
              <a:latin typeface="Comic Sans MS" panose="030F0702030302020204" pitchFamily="66" charset="0"/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060848"/>
            <a:ext cx="803900" cy="1757363"/>
          </a:xfrm>
        </p:spPr>
      </p:pic>
      <p:sp>
        <p:nvSpPr>
          <p:cNvPr id="6" name="Flèche droite 5">
            <a:hlinkClick r:id="" action="ppaction://hlinkshowjump?jump=previousslide"/>
          </p:cNvPr>
          <p:cNvSpPr/>
          <p:nvPr/>
        </p:nvSpPr>
        <p:spPr>
          <a:xfrm rot="10800000">
            <a:off x="2771800" y="4149080"/>
            <a:ext cx="3456384" cy="144016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>
            <a:hlinkClick r:id="" action="ppaction://hlinkshowjump?jump=previousslide"/>
          </p:cNvPr>
          <p:cNvSpPr txBox="1"/>
          <p:nvPr/>
        </p:nvSpPr>
        <p:spPr>
          <a:xfrm>
            <a:off x="3779912" y="4684494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Recommence!</a:t>
            </a:r>
            <a:endParaRPr lang="fr-F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9301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Comic Sans MS" panose="030F0702030302020204" pitchFamily="66" charset="0"/>
              </a:rPr>
              <a:t>Bravo !</a:t>
            </a:r>
            <a:endParaRPr lang="fr-FR" dirty="0">
              <a:latin typeface="Comic Sans MS" panose="030F0702030302020204" pitchFamily="66" charset="0"/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772816"/>
            <a:ext cx="1000125" cy="1790700"/>
          </a:xfrm>
        </p:spPr>
      </p:pic>
      <p:sp>
        <p:nvSpPr>
          <p:cNvPr id="5" name="Flèche droite 4"/>
          <p:cNvSpPr/>
          <p:nvPr/>
        </p:nvSpPr>
        <p:spPr>
          <a:xfrm>
            <a:off x="3257636" y="3973706"/>
            <a:ext cx="3024336" cy="108012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3833700" y="4329100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  <a:hlinkClick r:id="" action="ppaction://hlinkshowjump?jump=nextslide"/>
              </a:rPr>
              <a:t>Continue</a:t>
            </a:r>
            <a:r>
              <a:rPr lang="fr-FR" dirty="0" smtClean="0">
                <a:latin typeface="Comic Sans MS" panose="030F0702030302020204" pitchFamily="66" charset="0"/>
              </a:rPr>
              <a:t> </a:t>
            </a:r>
            <a:endParaRPr lang="fr-F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2376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50885" y="476672"/>
            <a:ext cx="4572000" cy="213904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</a:pPr>
            <a:r>
              <a:rPr lang="fr-FR" dirty="0">
                <a:latin typeface="Comic Sans MS" panose="030F0702030302020204" pitchFamily="66" charset="0"/>
              </a:rPr>
              <a:t> Mon  </a:t>
            </a:r>
            <a:r>
              <a:rPr lang="fr-FR" dirty="0" smtClean="0">
                <a:latin typeface="Comic Sans MS" panose="030F0702030302020204" pitchFamily="66" charset="0"/>
              </a:rPr>
              <a:t>pingouin </a:t>
            </a:r>
            <a:r>
              <a:rPr lang="fr-FR" dirty="0">
                <a:latin typeface="Comic Sans MS" panose="030F0702030302020204" pitchFamily="66" charset="0"/>
              </a:rPr>
              <a:t>a </a:t>
            </a:r>
            <a:r>
              <a:rPr lang="fr-FR" dirty="0" smtClean="0">
                <a:latin typeface="Comic Sans MS" panose="030F0702030302020204" pitchFamily="66" charset="0"/>
              </a:rPr>
              <a:t>la </a:t>
            </a:r>
            <a:r>
              <a:rPr lang="fr-FR" dirty="0">
                <a:latin typeface="Comic Sans MS" panose="030F0702030302020204" pitchFamily="66" charset="0"/>
              </a:rPr>
              <a:t>tête  jaune.  </a:t>
            </a:r>
            <a:endParaRPr lang="fr-FR" dirty="0" smtClean="0">
              <a:latin typeface="Comic Sans MS" panose="030F0702030302020204" pitchFamily="66" charset="0"/>
            </a:endParaRPr>
          </a:p>
          <a:p>
            <a:pPr algn="ctr">
              <a:spcBef>
                <a:spcPts val="600"/>
              </a:spcBef>
            </a:pPr>
            <a:r>
              <a:rPr lang="fr-FR" dirty="0" smtClean="0">
                <a:latin typeface="Comic Sans MS" panose="030F0702030302020204" pitchFamily="66" charset="0"/>
              </a:rPr>
              <a:t>Il  </a:t>
            </a:r>
            <a:r>
              <a:rPr lang="fr-FR" dirty="0">
                <a:latin typeface="Comic Sans MS" panose="030F0702030302020204" pitchFamily="66" charset="0"/>
              </a:rPr>
              <a:t>a  des bras gris. </a:t>
            </a:r>
            <a:endParaRPr lang="fr-FR" dirty="0" smtClean="0">
              <a:latin typeface="Comic Sans MS" panose="030F0702030302020204" pitchFamily="66" charset="0"/>
            </a:endParaRPr>
          </a:p>
          <a:p>
            <a:pPr algn="ctr">
              <a:spcBef>
                <a:spcPts val="600"/>
              </a:spcBef>
            </a:pPr>
            <a:r>
              <a:rPr lang="fr-FR" dirty="0" smtClean="0">
                <a:latin typeface="Comic Sans MS" panose="030F0702030302020204" pitchFamily="66" charset="0"/>
              </a:rPr>
              <a:t>Le </a:t>
            </a:r>
            <a:r>
              <a:rPr lang="fr-FR" dirty="0">
                <a:latin typeface="Comic Sans MS" panose="030F0702030302020204" pitchFamily="66" charset="0"/>
              </a:rPr>
              <a:t>gilet est bleu. </a:t>
            </a:r>
            <a:endParaRPr lang="fr-FR" dirty="0" smtClean="0">
              <a:latin typeface="Comic Sans MS" panose="030F0702030302020204" pitchFamily="66" charset="0"/>
            </a:endParaRPr>
          </a:p>
          <a:p>
            <a:pPr algn="ctr">
              <a:spcBef>
                <a:spcPts val="600"/>
              </a:spcBef>
            </a:pPr>
            <a:r>
              <a:rPr lang="fr-FR" dirty="0" smtClean="0">
                <a:latin typeface="Comic Sans MS" panose="030F0702030302020204" pitchFamily="66" charset="0"/>
              </a:rPr>
              <a:t>Il </a:t>
            </a:r>
            <a:r>
              <a:rPr lang="fr-FR" dirty="0">
                <a:latin typeface="Comic Sans MS" panose="030F0702030302020204" pitchFamily="66" charset="0"/>
              </a:rPr>
              <a:t>a les pattes vertes. </a:t>
            </a:r>
            <a:endParaRPr lang="fr-FR" dirty="0" smtClean="0">
              <a:latin typeface="Comic Sans MS" panose="030F0702030302020204" pitchFamily="66" charset="0"/>
            </a:endParaRPr>
          </a:p>
          <a:p>
            <a:pPr algn="ctr">
              <a:spcBef>
                <a:spcPts val="600"/>
              </a:spcBef>
            </a:pPr>
            <a:r>
              <a:rPr lang="fr-FR" dirty="0" smtClean="0">
                <a:latin typeface="Comic Sans MS" panose="030F0702030302020204" pitchFamily="66" charset="0"/>
              </a:rPr>
              <a:t>Son </a:t>
            </a:r>
            <a:r>
              <a:rPr lang="fr-FR" dirty="0">
                <a:latin typeface="Comic Sans MS" panose="030F0702030302020204" pitchFamily="66" charset="0"/>
              </a:rPr>
              <a:t>pantalon est marron. </a:t>
            </a:r>
            <a:endParaRPr lang="fr-FR" dirty="0" smtClean="0">
              <a:latin typeface="Comic Sans MS" panose="030F0702030302020204" pitchFamily="66" charset="0"/>
            </a:endParaRPr>
          </a:p>
          <a:p>
            <a:pPr algn="ctr">
              <a:spcBef>
                <a:spcPts val="600"/>
              </a:spcBef>
            </a:pPr>
            <a:r>
              <a:rPr lang="fr-FR" dirty="0" smtClean="0">
                <a:latin typeface="Comic Sans MS" panose="030F0702030302020204" pitchFamily="66" charset="0"/>
              </a:rPr>
              <a:t>Qui est </a:t>
            </a:r>
            <a:r>
              <a:rPr lang="fr-FR" dirty="0">
                <a:latin typeface="Comic Sans MS" panose="030F0702030302020204" pitchFamily="66" charset="0"/>
              </a:rPr>
              <a:t>ce ? (Benjamin)</a:t>
            </a:r>
          </a:p>
        </p:txBody>
      </p:sp>
      <p:pic>
        <p:nvPicPr>
          <p:cNvPr id="5" name="Image 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068959"/>
            <a:ext cx="2304256" cy="3137710"/>
          </a:xfrm>
          <a:prstGeom prst="rect">
            <a:avLst/>
          </a:prstGeom>
        </p:spPr>
      </p:pic>
      <p:pic>
        <p:nvPicPr>
          <p:cNvPr id="6" name="Image 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3212976"/>
            <a:ext cx="2941604" cy="3039657"/>
          </a:xfrm>
          <a:prstGeom prst="rect">
            <a:avLst/>
          </a:prstGeom>
        </p:spPr>
      </p:pic>
      <p:pic>
        <p:nvPicPr>
          <p:cNvPr id="7" name="Image 6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3186834"/>
            <a:ext cx="2906066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2183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>
                <a:latin typeface="Comic Sans MS" panose="030F0702030302020204" pitchFamily="66" charset="0"/>
              </a:rPr>
              <a:t>Perdu !</a:t>
            </a:r>
            <a:endParaRPr lang="fr-FR" dirty="0">
              <a:latin typeface="Comic Sans MS" panose="030F0702030302020204" pitchFamily="66" charset="0"/>
            </a:endParaRPr>
          </a:p>
        </p:txBody>
      </p:sp>
      <p:pic>
        <p:nvPicPr>
          <p:cNvPr id="3" name="Espace réservé du contenu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060848"/>
            <a:ext cx="803900" cy="1757363"/>
          </a:xfrm>
          <a:prstGeom prst="rect">
            <a:avLst/>
          </a:prstGeom>
        </p:spPr>
      </p:pic>
      <p:sp>
        <p:nvSpPr>
          <p:cNvPr id="4" name="Flèche droite 3">
            <a:hlinkClick r:id="" action="ppaction://hlinkshowjump?jump=previousslide"/>
          </p:cNvPr>
          <p:cNvSpPr/>
          <p:nvPr/>
        </p:nvSpPr>
        <p:spPr>
          <a:xfrm rot="10800000">
            <a:off x="2771800" y="4149080"/>
            <a:ext cx="3456384" cy="144016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RecommeRnce</a:t>
            </a:r>
            <a:endParaRPr lang="fr-FR" dirty="0"/>
          </a:p>
        </p:txBody>
      </p:sp>
      <p:sp>
        <p:nvSpPr>
          <p:cNvPr id="5" name="ZoneTexte 4">
            <a:hlinkClick r:id="" action="ppaction://hlinkshowjump?jump=previousslide"/>
          </p:cNvPr>
          <p:cNvSpPr txBox="1"/>
          <p:nvPr/>
        </p:nvSpPr>
        <p:spPr>
          <a:xfrm>
            <a:off x="3779912" y="4684494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Recommence!</a:t>
            </a:r>
            <a:endParaRPr lang="fr-F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804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Comic Sans MS" panose="030F0702030302020204" pitchFamily="66" charset="0"/>
              </a:rPr>
              <a:t>Perdu !</a:t>
            </a:r>
            <a:endParaRPr lang="fr-FR" dirty="0">
              <a:latin typeface="Comic Sans MS" panose="030F0702030302020204" pitchFamily="66" charset="0"/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060848"/>
            <a:ext cx="803900" cy="1757363"/>
          </a:xfrm>
        </p:spPr>
      </p:pic>
      <p:sp>
        <p:nvSpPr>
          <p:cNvPr id="6" name="Flèche droite 5">
            <a:hlinkClick r:id="" action="ppaction://hlinkshowjump?jump=previousslide"/>
          </p:cNvPr>
          <p:cNvSpPr/>
          <p:nvPr/>
        </p:nvSpPr>
        <p:spPr>
          <a:xfrm rot="10800000">
            <a:off x="2771800" y="4149080"/>
            <a:ext cx="3456384" cy="144016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>
            <a:hlinkClick r:id="" action="ppaction://hlinkshowjump?jump=previousslide"/>
          </p:cNvPr>
          <p:cNvSpPr txBox="1"/>
          <p:nvPr/>
        </p:nvSpPr>
        <p:spPr>
          <a:xfrm>
            <a:off x="3779912" y="4684494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Recommence!</a:t>
            </a:r>
            <a:endParaRPr lang="fr-F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674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Comic Sans MS" panose="030F0702030302020204" pitchFamily="66" charset="0"/>
              </a:rPr>
              <a:t>Bravo !</a:t>
            </a:r>
            <a:endParaRPr lang="fr-FR" dirty="0">
              <a:latin typeface="Comic Sans MS" panose="030F0702030302020204" pitchFamily="66" charset="0"/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204864"/>
            <a:ext cx="1000125" cy="1790700"/>
          </a:xfrm>
        </p:spPr>
      </p:pic>
      <p:sp>
        <p:nvSpPr>
          <p:cNvPr id="7" name="Titre 1"/>
          <p:cNvSpPr txBox="1">
            <a:spLocks/>
          </p:cNvSpPr>
          <p:nvPr/>
        </p:nvSpPr>
        <p:spPr>
          <a:xfrm>
            <a:off x="609600" y="479715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>
                <a:latin typeface="Comic Sans MS" panose="030F0702030302020204" pitchFamily="66" charset="0"/>
              </a:rPr>
              <a:t>Tu es un champion !</a:t>
            </a:r>
            <a:endParaRPr lang="fr-F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3070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Comic Sans MS" panose="030F0702030302020204" pitchFamily="66" charset="0"/>
              </a:rPr>
              <a:t>Bravo !</a:t>
            </a:r>
            <a:endParaRPr lang="fr-FR" dirty="0">
              <a:latin typeface="Comic Sans MS" panose="030F0702030302020204" pitchFamily="66" charset="0"/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772816"/>
            <a:ext cx="1000125" cy="1790700"/>
          </a:xfrm>
        </p:spPr>
      </p:pic>
      <p:sp>
        <p:nvSpPr>
          <p:cNvPr id="5" name="Flèche droite 4"/>
          <p:cNvSpPr/>
          <p:nvPr/>
        </p:nvSpPr>
        <p:spPr>
          <a:xfrm>
            <a:off x="3257636" y="3973706"/>
            <a:ext cx="3024336" cy="108012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>
            <a:hlinkClick r:id="" action="ppaction://hlinkshowjump?jump=nextslide"/>
          </p:cNvPr>
          <p:cNvSpPr txBox="1"/>
          <p:nvPr/>
        </p:nvSpPr>
        <p:spPr>
          <a:xfrm>
            <a:off x="3833700" y="4329100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  <a:hlinkClick r:id="" action="ppaction://hlinkshowjump?jump=nextslide"/>
              </a:rPr>
              <a:t>Continue</a:t>
            </a:r>
            <a:r>
              <a:rPr lang="fr-FR" dirty="0" smtClean="0">
                <a:latin typeface="Comic Sans MS" panose="030F0702030302020204" pitchFamily="66" charset="0"/>
              </a:rPr>
              <a:t> </a:t>
            </a:r>
            <a:endParaRPr lang="fr-F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958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934</Words>
  <Application>Microsoft Office PowerPoint</Application>
  <PresentationFormat>Affichage à l'écran (4:3)</PresentationFormat>
  <Paragraphs>251</Paragraphs>
  <Slides>81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81</vt:i4>
      </vt:variant>
    </vt:vector>
  </HeadingPairs>
  <TitlesOfParts>
    <vt:vector size="82" baseType="lpstr">
      <vt:lpstr>Thème Office</vt:lpstr>
      <vt:lpstr>Présentation PowerPoint</vt:lpstr>
      <vt:lpstr>Présentation PowerPoint</vt:lpstr>
      <vt:lpstr>Bravo !</vt:lpstr>
      <vt:lpstr>Présentation PowerPoint</vt:lpstr>
      <vt:lpstr>Présentation PowerPoint</vt:lpstr>
      <vt:lpstr>Bravo !</vt:lpstr>
      <vt:lpstr>Présentation PowerPoint</vt:lpstr>
      <vt:lpstr>Présentation PowerPoint</vt:lpstr>
      <vt:lpstr>Bravo !</vt:lpstr>
      <vt:lpstr>Présentation PowerPoint</vt:lpstr>
      <vt:lpstr>Présentation PowerPoint</vt:lpstr>
      <vt:lpstr>Bravo !</vt:lpstr>
      <vt:lpstr>Présentation PowerPoint</vt:lpstr>
      <vt:lpstr>Présentation PowerPoint</vt:lpstr>
      <vt:lpstr>Bravo !</vt:lpstr>
      <vt:lpstr>Présentation PowerPoint</vt:lpstr>
      <vt:lpstr>Présentation PowerPoint</vt:lpstr>
      <vt:lpstr>Bravo !</vt:lpstr>
      <vt:lpstr>Présentation PowerPoint</vt:lpstr>
      <vt:lpstr>Présentation PowerPoint</vt:lpstr>
      <vt:lpstr>Bravo !</vt:lpstr>
      <vt:lpstr>Présentation PowerPoint</vt:lpstr>
      <vt:lpstr>Présentation PowerPoint</vt:lpstr>
      <vt:lpstr>Bravo !</vt:lpstr>
      <vt:lpstr>Présentation PowerPoint</vt:lpstr>
      <vt:lpstr>Présentation PowerPoint</vt:lpstr>
      <vt:lpstr>Bravo !</vt:lpstr>
      <vt:lpstr>Présentation PowerPoint</vt:lpstr>
      <vt:lpstr>Présentation PowerPoint</vt:lpstr>
      <vt:lpstr>Bravo !</vt:lpstr>
      <vt:lpstr>Présentation PowerPoint</vt:lpstr>
      <vt:lpstr>Présentation PowerPoint</vt:lpstr>
      <vt:lpstr>Bravo !</vt:lpstr>
      <vt:lpstr>Présentation PowerPoint</vt:lpstr>
      <vt:lpstr>Présentation PowerPoint</vt:lpstr>
      <vt:lpstr>Bravo !</vt:lpstr>
      <vt:lpstr>Présentation PowerPoint</vt:lpstr>
      <vt:lpstr>Présentation PowerPoint</vt:lpstr>
      <vt:lpstr>Bravo !</vt:lpstr>
      <vt:lpstr>Présentation PowerPoint</vt:lpstr>
      <vt:lpstr>Présentation PowerPoint</vt:lpstr>
      <vt:lpstr>Bravo !</vt:lpstr>
      <vt:lpstr>Présentation PowerPoint</vt:lpstr>
      <vt:lpstr>Présentation PowerPoint</vt:lpstr>
      <vt:lpstr>Bravo !</vt:lpstr>
      <vt:lpstr>Présentation PowerPoint</vt:lpstr>
      <vt:lpstr>Perdu !</vt:lpstr>
      <vt:lpstr>Bravo !</vt:lpstr>
      <vt:lpstr>Présentation PowerPoint</vt:lpstr>
      <vt:lpstr>Perdu !</vt:lpstr>
      <vt:lpstr>Bravo !</vt:lpstr>
      <vt:lpstr>Présentation PowerPoint</vt:lpstr>
      <vt:lpstr>Perdu !</vt:lpstr>
      <vt:lpstr>Bravo !</vt:lpstr>
      <vt:lpstr>Présentation PowerPoint</vt:lpstr>
      <vt:lpstr>Perdu !</vt:lpstr>
      <vt:lpstr>Bravo !</vt:lpstr>
      <vt:lpstr>Présentation PowerPoint</vt:lpstr>
      <vt:lpstr>Perdu !</vt:lpstr>
      <vt:lpstr>Bravo !</vt:lpstr>
      <vt:lpstr>Présentation PowerPoint</vt:lpstr>
      <vt:lpstr>Perdu !</vt:lpstr>
      <vt:lpstr>Bravo !</vt:lpstr>
      <vt:lpstr>Présentation PowerPoint</vt:lpstr>
      <vt:lpstr>Perdu !</vt:lpstr>
      <vt:lpstr>Bravo !</vt:lpstr>
      <vt:lpstr>Présentation PowerPoint</vt:lpstr>
      <vt:lpstr>Perdu !</vt:lpstr>
      <vt:lpstr>Bravo !</vt:lpstr>
      <vt:lpstr>Présentation PowerPoint</vt:lpstr>
      <vt:lpstr>Perdu !</vt:lpstr>
      <vt:lpstr>Bravo !</vt:lpstr>
      <vt:lpstr>Présentation PowerPoint</vt:lpstr>
      <vt:lpstr>Perdu !</vt:lpstr>
      <vt:lpstr>Bravo !</vt:lpstr>
      <vt:lpstr>Présentation PowerPoint</vt:lpstr>
      <vt:lpstr>Perdu !</vt:lpstr>
      <vt:lpstr>Bravo !</vt:lpstr>
      <vt:lpstr>Présentation PowerPoint</vt:lpstr>
      <vt:lpstr>Perdu !</vt:lpstr>
      <vt:lpstr>Bravo 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Laure</dc:creator>
  <cp:lastModifiedBy>Laure</cp:lastModifiedBy>
  <cp:revision>40</cp:revision>
  <dcterms:created xsi:type="dcterms:W3CDTF">2014-01-17T20:05:16Z</dcterms:created>
  <dcterms:modified xsi:type="dcterms:W3CDTF">2015-02-13T16:58:38Z</dcterms:modified>
</cp:coreProperties>
</file>