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Rhinoceros_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.2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211433"/>
            <a:ext cx="609600" cy="609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12500" b="1177"/>
          <a:stretch/>
        </p:blipFill>
        <p:spPr>
          <a:xfrm>
            <a:off x="4809" y="0"/>
            <a:ext cx="9698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2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hinoceros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79512" y="692696"/>
            <a:ext cx="609600" cy="609600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" y="476672"/>
            <a:ext cx="9145758" cy="5544616"/>
          </a:xfrm>
        </p:spPr>
      </p:pic>
    </p:spTree>
    <p:extLst>
      <p:ext uri="{BB962C8B-B14F-4D97-AF65-F5344CB8AC3E}">
        <p14:creationId xmlns:p14="http://schemas.microsoft.com/office/powerpoint/2010/main" val="8799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hino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648" y="476672"/>
            <a:ext cx="609600" cy="6096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hino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644" y="188640"/>
            <a:ext cx="609600" cy="6096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7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>
        <p:wipe/>
      </p:transition>
    </mc:Choice>
    <mc:Fallback xmlns="">
      <p:transition spd="slow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Affichage à l'écran (4:3)</PresentationFormat>
  <Paragraphs>0</Paragraphs>
  <Slides>4</Slides>
  <Notes>0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</dc:creator>
  <cp:lastModifiedBy>Laure</cp:lastModifiedBy>
  <cp:revision>4</cp:revision>
  <dcterms:created xsi:type="dcterms:W3CDTF">2016-07-03T17:57:58Z</dcterms:created>
  <dcterms:modified xsi:type="dcterms:W3CDTF">2016-07-03T21:15:01Z</dcterms:modified>
</cp:coreProperties>
</file>